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</p:sldMasterIdLst>
  <p:notesMasterIdLst>
    <p:notesMasterId r:id="rId25"/>
  </p:notesMasterIdLst>
  <p:sldIdLst>
    <p:sldId id="258" r:id="rId3"/>
    <p:sldId id="256" r:id="rId4"/>
    <p:sldId id="261" r:id="rId5"/>
    <p:sldId id="277" r:id="rId6"/>
    <p:sldId id="278" r:id="rId7"/>
    <p:sldId id="273" r:id="rId8"/>
    <p:sldId id="286" r:id="rId9"/>
    <p:sldId id="287" r:id="rId10"/>
    <p:sldId id="291" r:id="rId11"/>
    <p:sldId id="288" r:id="rId12"/>
    <p:sldId id="292" r:id="rId13"/>
    <p:sldId id="293" r:id="rId14"/>
    <p:sldId id="294" r:id="rId15"/>
    <p:sldId id="295" r:id="rId16"/>
    <p:sldId id="296" r:id="rId17"/>
    <p:sldId id="297" r:id="rId18"/>
    <p:sldId id="274" r:id="rId19"/>
    <p:sldId id="472" r:id="rId20"/>
    <p:sldId id="475" r:id="rId21"/>
    <p:sldId id="476" r:id="rId22"/>
    <p:sldId id="275" r:id="rId23"/>
    <p:sldId id="276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Střední sty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Střední sty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třední styl 3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Střední styl 3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Střední styl 3 – zvýraznění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řední styl 3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Styl s motivem 2 – zvýraznění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5" autoAdjust="0"/>
    <p:restoredTop sz="96320"/>
  </p:normalViewPr>
  <p:slideViewPr>
    <p:cSldViewPr snapToGrid="0">
      <p:cViewPr varScale="1">
        <p:scale>
          <a:sx n="110" d="100"/>
          <a:sy n="110" d="100"/>
        </p:scale>
        <p:origin x="7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D4-1949-8C7E-E0C0D432BD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D4-1949-8C7E-E0C0D432BD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FD4-1949-8C7E-E0C0D432BD1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40A2DC8-DAC8-4DEB-A4D2-FE47FCC9BC25}" type="PERCENTAGE">
                      <a:rPr lang="en-US" baseline="0" smtClean="0"/>
                      <a:pPr/>
                      <a:t>[PROCENTO]</a:t>
                    </a:fld>
                    <a:endParaRPr lang="cs-C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41713127217434"/>
                      <c:h val="5.785256410256410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FD4-1949-8C7E-E0C0D432BD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Neustále, téměř ve 100 % případů</c:v>
                </c:pt>
                <c:pt idx="1">
                  <c:v>Občas, je to tak 50:50</c:v>
                </c:pt>
                <c:pt idx="2">
                  <c:v>Nikdy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66.927592954990004</c:v>
                </c:pt>
                <c:pt idx="1">
                  <c:v>29.745596868884999</c:v>
                </c:pt>
                <c:pt idx="2">
                  <c:v>3.3268101761251998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FD4-1949-8C7E-E0C0D432BD1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D4-1949-8C7E-E0C0D432BD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D4-1949-8C7E-E0C0D432BD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FD4-1949-8C7E-E0C0D432BD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Platbu kartou</c:v>
                </c:pt>
                <c:pt idx="1">
                  <c:v>Platbu chytrými hodinkami</c:v>
                </c:pt>
                <c:pt idx="2">
                  <c:v>Platbu smartphonem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64.372469635627994</c:v>
                </c:pt>
                <c:pt idx="1">
                  <c:v>3.6437246963562999</c:v>
                </c:pt>
                <c:pt idx="2">
                  <c:v>31.983805668016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FD4-1949-8C7E-E0C0D432BD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D4-1949-8C7E-E0C0D432BD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D4-1949-8C7E-E0C0D432BD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Ano</c:v>
                </c:pt>
                <c:pt idx="1">
                  <c:v>Ne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80.234833659491002</c:v>
                </c:pt>
                <c:pt idx="1">
                  <c:v>19.765166340509001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FD4-1949-8C7E-E0C0D432BD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D4-1949-8C7E-E0C0D432BD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D4-1949-8C7E-E0C0D432BD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FD4-1949-8C7E-E0C0D432BD1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FD4-1949-8C7E-E0C0D432BD16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8FD4-1949-8C7E-E0C0D432BD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Do 300 Kč</c:v>
                </c:pt>
                <c:pt idx="1">
                  <c:v>300-800 Kč</c:v>
                </c:pt>
                <c:pt idx="2">
                  <c:v>800-2000 Kč</c:v>
                </c:pt>
                <c:pt idx="3">
                  <c:v>Nad 2000 Kč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20.243902439024001</c:v>
                </c:pt>
                <c:pt idx="1">
                  <c:v>47.560975609755999</c:v>
                </c:pt>
                <c:pt idx="2">
                  <c:v>28.292682926828999</c:v>
                </c:pt>
                <c:pt idx="3">
                  <c:v>3.9024390243901999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FD4-1949-8C7E-E0C0D432BD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D4-1949-8C7E-E0C0D432BD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D4-1949-8C7E-E0C0D432BD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FD4-1949-8C7E-E0C0D432BD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Vyhledám nejbližší bankomat a hotovost si vyberu</c:v>
                </c:pt>
                <c:pt idx="1">
                  <c:v>Odejdu jinam</c:v>
                </c:pt>
                <c:pt idx="2">
                  <c:v>Jiné, uveďte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39.921722113503002</c:v>
                </c:pt>
                <c:pt idx="1">
                  <c:v>53.620352250488999</c:v>
                </c:pt>
                <c:pt idx="2">
                  <c:v>6.4579256360077997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FD4-1949-8C7E-E0C0D432BD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D4-1949-8C7E-E0C0D432BD1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D4-1949-8C7E-E0C0D432BD1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FD4-1949-8C7E-E0C0D432BD1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FD4-1949-8C7E-E0C0D432BD16}"/>
              </c:ext>
            </c:extLst>
          </c:dPt>
          <c:dLbls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8FD4-1949-8C7E-E0C0D432BD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Rychlost provedení transakce</c:v>
                </c:pt>
                <c:pt idx="1">
                  <c:v>Přehled o provedených platbách díky bankovním aplikacím online</c:v>
                </c:pt>
                <c:pt idx="2">
                  <c:v>Možnost získání části peněz zpět za provedený nákup</c:v>
                </c:pt>
                <c:pt idx="3">
                  <c:v>Jiné, uveďte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81.017612524461995</c:v>
                </c:pt>
                <c:pt idx="1">
                  <c:v>62.818003913894003</c:v>
                </c:pt>
                <c:pt idx="2">
                  <c:v>34.637964774951001</c:v>
                </c:pt>
                <c:pt idx="3">
                  <c:v>9.0019569471623999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FD4-1949-8C7E-E0C0D432BD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6B1A5-FC37-C541-9043-9271A6C8BC55}" type="datetimeFigureOut">
              <a:rPr lang="en-CZ" smtClean="0"/>
              <a:t>07/26/2023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AAFAF-38F2-8647-B4E2-A25C5EA6E485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1742632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AAFAF-38F2-8647-B4E2-A25C5EA6E485}" type="slidenum">
              <a:rPr lang="en-CZ" smtClean="0"/>
              <a:t>12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093924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5AD718-68E0-44A4-99B3-14D9AB98E5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76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9.jpe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image" Target="../media/image42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23889" y="476250"/>
            <a:ext cx="10944224" cy="3557613"/>
          </a:xfrm>
        </p:spPr>
        <p:txBody>
          <a:bodyPr anchor="b"/>
          <a:lstStyle>
            <a:lvl1pPr algn="ctr">
              <a:lnSpc>
                <a:spcPct val="100000"/>
              </a:lnSpc>
              <a:defRPr sz="11600" spc="-250" baseline="0"/>
            </a:lvl1pPr>
          </a:lstStyle>
          <a:p>
            <a:r>
              <a:rPr lang="en-GB" dirty="0"/>
              <a:t>Title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23889" y="4183987"/>
            <a:ext cx="10944224" cy="1981863"/>
          </a:xfrm>
        </p:spPr>
        <p:txBody>
          <a:bodyPr lIns="0" tIns="0" rIns="0" bIns="0"/>
          <a:lstStyle>
            <a:lvl1pPr marL="0" indent="0" algn="ctr">
              <a:buNone/>
              <a:defRPr sz="2400" spc="-5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cs-CZ" dirty="0"/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F4966A11-3DC5-31DF-E1A2-B5F9C719B336}"/>
              </a:ext>
            </a:extLst>
          </p:cNvPr>
          <p:cNvGrpSpPr/>
          <p:nvPr userDrawn="1"/>
        </p:nvGrpSpPr>
        <p:grpSpPr>
          <a:xfrm>
            <a:off x="6096000" y="6110620"/>
            <a:ext cx="4602065" cy="542260"/>
            <a:chOff x="1427477" y="6132358"/>
            <a:chExt cx="4602065" cy="542260"/>
          </a:xfrm>
        </p:grpSpPr>
        <p:pic>
          <p:nvPicPr>
            <p:cNvPr id="9" name="Graphic 11">
              <a:extLst>
                <a:ext uri="{FF2B5EF4-FFF2-40B4-BE49-F238E27FC236}">
                  <a16:creationId xmlns:a16="http://schemas.microsoft.com/office/drawing/2014/main" id="{4CA8DFF8-3038-86E5-01EA-AE942F723E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27477" y="6391139"/>
              <a:ext cx="592183" cy="233757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077C943A-690F-879B-70F8-CBF33E6CB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363" y="6403488"/>
              <a:ext cx="1332000" cy="225762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AA6A58EF-695A-880F-3321-1D5CE9B86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860" y="6386532"/>
              <a:ext cx="760735" cy="243435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B6BB9155-C2A6-3FB2-B058-3EE317E01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542" y="6132358"/>
              <a:ext cx="1440000" cy="542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1700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Block Horizonta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3B28345-500A-6345-BD2B-63C7EB9E9E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Presentation title</a:t>
            </a:r>
            <a:endParaRPr lang="cs-CZ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38FF86-25DD-951B-C590-BB4949DBAD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3214A4-6233-48FE-B326-EAC358E8BEE1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E5E1624-EB3F-348A-72DB-6159296B4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6422033"/>
            <a:ext cx="592183" cy="233757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463808E-3723-3D3B-FFF2-0D8FDF1D2090}"/>
              </a:ext>
            </a:extLst>
          </p:cNvPr>
          <p:cNvSpPr/>
          <p:nvPr userDrawn="1"/>
        </p:nvSpPr>
        <p:spPr>
          <a:xfrm>
            <a:off x="623888" y="476252"/>
            <a:ext cx="5327649" cy="2703676"/>
          </a:xfrm>
          <a:prstGeom prst="roundRect">
            <a:avLst>
              <a:gd name="adj" fmla="val 7489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8F8F8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5692693-100C-AF78-1509-39DE9852BE0B}"/>
              </a:ext>
            </a:extLst>
          </p:cNvPr>
          <p:cNvSpPr/>
          <p:nvPr userDrawn="1"/>
        </p:nvSpPr>
        <p:spPr>
          <a:xfrm>
            <a:off x="623887" y="3469427"/>
            <a:ext cx="5327649" cy="2703676"/>
          </a:xfrm>
          <a:prstGeom prst="roundRect">
            <a:avLst>
              <a:gd name="adj" fmla="val 7489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8F8F8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8E69F0A-27C5-A092-C387-A02005F89339}"/>
              </a:ext>
            </a:extLst>
          </p:cNvPr>
          <p:cNvSpPr/>
          <p:nvPr userDrawn="1"/>
        </p:nvSpPr>
        <p:spPr>
          <a:xfrm>
            <a:off x="6240463" y="476252"/>
            <a:ext cx="5327649" cy="2703676"/>
          </a:xfrm>
          <a:prstGeom prst="roundRect">
            <a:avLst>
              <a:gd name="adj" fmla="val 7489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8F8F8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CEF0901-E7C2-3F6D-930A-8C98EF7F4619}"/>
              </a:ext>
            </a:extLst>
          </p:cNvPr>
          <p:cNvSpPr/>
          <p:nvPr userDrawn="1"/>
        </p:nvSpPr>
        <p:spPr>
          <a:xfrm>
            <a:off x="6240462" y="3469427"/>
            <a:ext cx="5327649" cy="2703676"/>
          </a:xfrm>
          <a:prstGeom prst="roundRect">
            <a:avLst>
              <a:gd name="adj" fmla="val 7489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900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Block Tetri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3B28345-500A-6345-BD2B-63C7EB9E9E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Presentation title</a:t>
            </a:r>
            <a:endParaRPr lang="cs-CZ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38FF86-25DD-951B-C590-BB4949DBAD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3214A4-6233-48FE-B326-EAC358E8BEE1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E5E1624-EB3F-348A-72DB-6159296B4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6422033"/>
            <a:ext cx="592183" cy="23375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3E8C3F9-EF46-8FE2-0642-BFB1BEC6BB0E}"/>
              </a:ext>
            </a:extLst>
          </p:cNvPr>
          <p:cNvSpPr/>
          <p:nvPr userDrawn="1"/>
        </p:nvSpPr>
        <p:spPr>
          <a:xfrm>
            <a:off x="6240463" y="476252"/>
            <a:ext cx="5327649" cy="2703676"/>
          </a:xfrm>
          <a:prstGeom prst="roundRect">
            <a:avLst>
              <a:gd name="adj" fmla="val 7489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8F8F8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DD3D0AD-1421-4BE0-6E7F-CBA617C24234}"/>
              </a:ext>
            </a:extLst>
          </p:cNvPr>
          <p:cNvSpPr/>
          <p:nvPr userDrawn="1"/>
        </p:nvSpPr>
        <p:spPr>
          <a:xfrm>
            <a:off x="623889" y="476251"/>
            <a:ext cx="5327650" cy="5689599"/>
          </a:xfrm>
          <a:prstGeom prst="roundRect">
            <a:avLst>
              <a:gd name="adj" fmla="val 4004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8F8F8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4DFBEF-376D-1BEE-F7C4-A4915AA8576A}"/>
              </a:ext>
            </a:extLst>
          </p:cNvPr>
          <p:cNvSpPr/>
          <p:nvPr userDrawn="1"/>
        </p:nvSpPr>
        <p:spPr>
          <a:xfrm>
            <a:off x="6240462" y="3470276"/>
            <a:ext cx="2520765" cy="2695574"/>
          </a:xfrm>
          <a:prstGeom prst="roundRect">
            <a:avLst>
              <a:gd name="adj" fmla="val 8335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F0000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6805142-721B-9375-A788-E97DDC250C80}"/>
              </a:ext>
            </a:extLst>
          </p:cNvPr>
          <p:cNvSpPr/>
          <p:nvPr userDrawn="1"/>
        </p:nvSpPr>
        <p:spPr>
          <a:xfrm>
            <a:off x="9050150" y="3470276"/>
            <a:ext cx="2520765" cy="2695574"/>
          </a:xfrm>
          <a:prstGeom prst="roundRect">
            <a:avLst>
              <a:gd name="adj" fmla="val 8335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5152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x Block 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B577449-9572-DE0E-CC48-4E063184A0C3}"/>
              </a:ext>
            </a:extLst>
          </p:cNvPr>
          <p:cNvSpPr/>
          <p:nvPr userDrawn="1"/>
        </p:nvSpPr>
        <p:spPr>
          <a:xfrm>
            <a:off x="6240463" y="476250"/>
            <a:ext cx="5327650" cy="5689600"/>
          </a:xfrm>
          <a:prstGeom prst="roundRect">
            <a:avLst>
              <a:gd name="adj" fmla="val 4004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8F8F8"/>
              </a:solidFill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BC969E7-2749-F550-5B66-9E7DA6C51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err="1"/>
              <a:t>Presentation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B5D17D3-8A83-F9B4-951B-570A9F74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14A4-6233-48FE-B326-EAC358E8BEE1}" type="slidenum">
              <a:rPr lang="cs-CZ" smtClean="0"/>
              <a:t>‹#›</a:t>
            </a:fld>
            <a:endParaRPr lang="cs-CZ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B80F9928-4FAE-E944-24AC-CEDBC5E408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8" y="1244527"/>
            <a:ext cx="5327650" cy="49213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 spc="-1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>
                <a:effectLst/>
              </a:rPr>
              <a:t>Lorem ipsum </a:t>
            </a:r>
            <a:r>
              <a:rPr lang="en-GB" dirty="0" err="1">
                <a:effectLst/>
              </a:rPr>
              <a:t>dolor</a:t>
            </a:r>
            <a:r>
              <a:rPr lang="en-GB" dirty="0">
                <a:effectLst/>
              </a:rPr>
              <a:t> sit </a:t>
            </a:r>
            <a:r>
              <a:rPr lang="en-GB" dirty="0" err="1">
                <a:effectLst/>
              </a:rPr>
              <a:t>amet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consectetur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adipiscing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elit</a:t>
            </a:r>
            <a:r>
              <a:rPr lang="en-GB" dirty="0">
                <a:effectLst/>
              </a:rPr>
              <a:t>.</a:t>
            </a:r>
            <a:br>
              <a:rPr lang="en-GB" dirty="0">
                <a:effectLst/>
              </a:rPr>
            </a:br>
            <a:endParaRPr lang="en-GB" dirty="0">
              <a:effectLst/>
            </a:endParaRP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9B2CC81-1071-EAC8-44B4-AA42FBD34EE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09784" y="645569"/>
            <a:ext cx="4223291" cy="201098"/>
          </a:xfrm>
        </p:spPr>
        <p:txBody>
          <a:bodyPr anchor="b">
            <a:normAutofit/>
          </a:bodyPr>
          <a:lstStyle>
            <a:lvl1pPr marL="0" indent="0">
              <a:buNone/>
              <a:defRPr sz="1400" b="1" spc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Content title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6A08E54-915B-4736-75C6-F2BB923DC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476250"/>
            <a:ext cx="5327651" cy="3586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B1455DC1-3FC8-5925-ACA3-D2770180D04E}"/>
              </a:ext>
            </a:extLst>
          </p:cNvPr>
          <p:cNvGrpSpPr/>
          <p:nvPr userDrawn="1"/>
        </p:nvGrpSpPr>
        <p:grpSpPr>
          <a:xfrm>
            <a:off x="1427477" y="6132358"/>
            <a:ext cx="4602065" cy="542260"/>
            <a:chOff x="1427477" y="6132358"/>
            <a:chExt cx="4602065" cy="542260"/>
          </a:xfrm>
        </p:grpSpPr>
        <p:pic>
          <p:nvPicPr>
            <p:cNvPr id="5" name="Graphic 11">
              <a:extLst>
                <a:ext uri="{FF2B5EF4-FFF2-40B4-BE49-F238E27FC236}">
                  <a16:creationId xmlns:a16="http://schemas.microsoft.com/office/drawing/2014/main" id="{B0584271-3542-6149-B18E-D83ED2FA22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27477" y="6391139"/>
              <a:ext cx="592183" cy="233757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542EC173-2C65-ADFC-1B08-30F961893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363" y="6403488"/>
              <a:ext cx="1332000" cy="225762"/>
            </a:xfrm>
            <a:prstGeom prst="rect">
              <a:avLst/>
            </a:prstGeom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4F93C1FC-8D85-CFC1-6736-0554E9F64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860" y="6386532"/>
              <a:ext cx="760735" cy="243435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D221526C-BD08-5061-7F0F-022F3BBE6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542" y="6132358"/>
              <a:ext cx="1440000" cy="542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02954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Block 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58FE455-8104-FB09-FE4A-1D188D80E36C}"/>
              </a:ext>
            </a:extLst>
          </p:cNvPr>
          <p:cNvSpPr/>
          <p:nvPr userDrawn="1"/>
        </p:nvSpPr>
        <p:spPr>
          <a:xfrm>
            <a:off x="6240463" y="476251"/>
            <a:ext cx="5327650" cy="2695574"/>
          </a:xfrm>
          <a:prstGeom prst="roundRect">
            <a:avLst>
              <a:gd name="adj" fmla="val 7812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6409784" y="645569"/>
            <a:ext cx="4223291" cy="201098"/>
          </a:xfrm>
        </p:spPr>
        <p:txBody>
          <a:bodyPr anchor="b">
            <a:normAutofit/>
          </a:bodyPr>
          <a:lstStyle>
            <a:lvl1pPr marL="0" indent="0">
              <a:buNone/>
              <a:defRPr sz="1400" b="1" spc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Content title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Presentation title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14A4-6233-48FE-B326-EAC358E8BEE1}" type="slidenum">
              <a:rPr lang="cs-CZ" smtClean="0"/>
              <a:t>‹#›</a:t>
            </a:fld>
            <a:endParaRPr lang="cs-CZ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97666BA-818C-3AD6-18DF-9735655FE7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6422033"/>
            <a:ext cx="592183" cy="233757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730F67F5-D676-F5B1-C63D-1050C7784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476250"/>
            <a:ext cx="5327651" cy="35863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CZ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695B6F9-97E6-3C76-481A-F6F7728549D2}"/>
              </a:ext>
            </a:extLst>
          </p:cNvPr>
          <p:cNvSpPr/>
          <p:nvPr userDrawn="1"/>
        </p:nvSpPr>
        <p:spPr>
          <a:xfrm>
            <a:off x="6240463" y="3470276"/>
            <a:ext cx="5327650" cy="2695574"/>
          </a:xfrm>
          <a:prstGeom prst="roundRect">
            <a:avLst>
              <a:gd name="adj" fmla="val 7812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text 2">
            <a:extLst>
              <a:ext uri="{FF2B5EF4-FFF2-40B4-BE49-F238E27FC236}">
                <a16:creationId xmlns:a16="http://schemas.microsoft.com/office/drawing/2014/main" id="{B4E95B3B-5198-531F-0744-AC94591780CE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409784" y="3639594"/>
            <a:ext cx="4223291" cy="201098"/>
          </a:xfrm>
        </p:spPr>
        <p:txBody>
          <a:bodyPr anchor="b">
            <a:normAutofit/>
          </a:bodyPr>
          <a:lstStyle>
            <a:lvl1pPr marL="0" indent="0">
              <a:buNone/>
              <a:defRPr sz="1400" b="1" spc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Content title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3338C283-5357-89A1-9C32-34DE1ECFF0E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3888" y="1244527"/>
            <a:ext cx="5327650" cy="49213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 spc="-1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>
                <a:effectLst/>
              </a:rPr>
              <a:t>Lorem ipsum </a:t>
            </a:r>
            <a:r>
              <a:rPr lang="en-GB" dirty="0" err="1">
                <a:effectLst/>
              </a:rPr>
              <a:t>dolor</a:t>
            </a:r>
            <a:r>
              <a:rPr lang="en-GB" dirty="0">
                <a:effectLst/>
              </a:rPr>
              <a:t> sit </a:t>
            </a:r>
            <a:r>
              <a:rPr lang="en-GB" dirty="0" err="1">
                <a:effectLst/>
              </a:rPr>
              <a:t>amet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consectetur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adipiscing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elit</a:t>
            </a:r>
            <a:r>
              <a:rPr lang="en-GB" dirty="0">
                <a:effectLst/>
              </a:rPr>
              <a:t>.</a:t>
            </a:r>
            <a:br>
              <a:rPr lang="en-GB" dirty="0">
                <a:effectLst/>
              </a:rPr>
            </a:b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853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Block 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99F63C8-59E6-87A2-C36D-AECA2F1C1DCB}"/>
              </a:ext>
            </a:extLst>
          </p:cNvPr>
          <p:cNvSpPr/>
          <p:nvPr userDrawn="1"/>
        </p:nvSpPr>
        <p:spPr>
          <a:xfrm>
            <a:off x="6240462" y="3470276"/>
            <a:ext cx="2520765" cy="2695574"/>
          </a:xfrm>
          <a:prstGeom prst="roundRect">
            <a:avLst>
              <a:gd name="adj" fmla="val 8335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58FE455-8104-FB09-FE4A-1D188D80E36C}"/>
              </a:ext>
            </a:extLst>
          </p:cNvPr>
          <p:cNvSpPr/>
          <p:nvPr userDrawn="1"/>
        </p:nvSpPr>
        <p:spPr>
          <a:xfrm>
            <a:off x="6240463" y="476251"/>
            <a:ext cx="5327650" cy="2695574"/>
          </a:xfrm>
          <a:prstGeom prst="roundRect">
            <a:avLst>
              <a:gd name="adj" fmla="val 7812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6409784" y="645569"/>
            <a:ext cx="4223291" cy="201098"/>
          </a:xfrm>
        </p:spPr>
        <p:txBody>
          <a:bodyPr anchor="b">
            <a:normAutofit/>
          </a:bodyPr>
          <a:lstStyle>
            <a:lvl1pPr marL="0" indent="0">
              <a:buNone/>
              <a:defRPr sz="1400" b="1" spc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Content title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Presentation title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14A4-6233-48FE-B326-EAC358E8BEE1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pro text 2">
            <a:extLst>
              <a:ext uri="{FF2B5EF4-FFF2-40B4-BE49-F238E27FC236}">
                <a16:creationId xmlns:a16="http://schemas.microsoft.com/office/drawing/2014/main" id="{E6A1644B-E061-FF8D-D4A4-D567AE35167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409784" y="3639594"/>
            <a:ext cx="1702342" cy="201098"/>
          </a:xfrm>
        </p:spPr>
        <p:txBody>
          <a:bodyPr anchor="b">
            <a:normAutofit/>
          </a:bodyPr>
          <a:lstStyle>
            <a:lvl1pPr marL="0" indent="0">
              <a:buNone/>
              <a:defRPr sz="1400" b="1" spc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Content title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97666BA-818C-3AD6-18DF-9735655FE7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6422033"/>
            <a:ext cx="592183" cy="233757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58D168F-43BF-60AE-170D-4992E0CFFB01}"/>
              </a:ext>
            </a:extLst>
          </p:cNvPr>
          <p:cNvSpPr/>
          <p:nvPr userDrawn="1"/>
        </p:nvSpPr>
        <p:spPr>
          <a:xfrm>
            <a:off x="9047347" y="3470276"/>
            <a:ext cx="2520765" cy="2695574"/>
          </a:xfrm>
          <a:prstGeom prst="roundRect">
            <a:avLst>
              <a:gd name="adj" fmla="val 8335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F0000"/>
              </a:solidFill>
            </a:endParaRPr>
          </a:p>
        </p:txBody>
      </p:sp>
      <p:sp>
        <p:nvSpPr>
          <p:cNvPr id="21" name="Zástupný symbol pro text 2">
            <a:extLst>
              <a:ext uri="{FF2B5EF4-FFF2-40B4-BE49-F238E27FC236}">
                <a16:creationId xmlns:a16="http://schemas.microsoft.com/office/drawing/2014/main" id="{43108C40-B226-DF5B-DFDF-D83FAC69A67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216669" y="3639594"/>
            <a:ext cx="1702342" cy="201098"/>
          </a:xfrm>
        </p:spPr>
        <p:txBody>
          <a:bodyPr anchor="b">
            <a:normAutofit/>
          </a:bodyPr>
          <a:lstStyle>
            <a:lvl1pPr marL="0" indent="0">
              <a:buNone/>
              <a:defRPr sz="1400" b="1" spc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Content title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730F67F5-D676-F5B1-C63D-1050C7784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476250"/>
            <a:ext cx="5327651" cy="35863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CZ" dirty="0"/>
          </a:p>
        </p:txBody>
      </p:sp>
      <p:sp>
        <p:nvSpPr>
          <p:cNvPr id="23" name="Zástupný symbol pro obsah 2">
            <a:extLst>
              <a:ext uri="{FF2B5EF4-FFF2-40B4-BE49-F238E27FC236}">
                <a16:creationId xmlns:a16="http://schemas.microsoft.com/office/drawing/2014/main" id="{282589FF-422D-E916-5E9A-57557D9D47C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23888" y="1244527"/>
            <a:ext cx="5327650" cy="49213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 spc="-1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>
                <a:effectLst/>
              </a:rPr>
              <a:t>Lorem ipsum </a:t>
            </a:r>
            <a:r>
              <a:rPr lang="en-GB" dirty="0" err="1">
                <a:effectLst/>
              </a:rPr>
              <a:t>dolor</a:t>
            </a:r>
            <a:r>
              <a:rPr lang="en-GB" dirty="0">
                <a:effectLst/>
              </a:rPr>
              <a:t> sit </a:t>
            </a:r>
            <a:r>
              <a:rPr lang="en-GB" dirty="0" err="1">
                <a:effectLst/>
              </a:rPr>
              <a:t>amet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consectetur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adipiscing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elit</a:t>
            </a:r>
            <a:r>
              <a:rPr lang="en-GB" dirty="0">
                <a:effectLst/>
              </a:rPr>
              <a:t>.</a:t>
            </a:r>
            <a:br>
              <a:rPr lang="en-GB" dirty="0">
                <a:effectLst/>
              </a:rPr>
            </a:b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3655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Presentation title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14A4-6233-48FE-B326-EAC358E8BEE1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1E0FFD2-D3B4-DBC6-362A-BD24B23A48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476251"/>
            <a:ext cx="10944221" cy="332399"/>
          </a:xfrm>
        </p:spPr>
        <p:txBody>
          <a:bodyPr>
            <a:spAutoFit/>
          </a:bodyPr>
          <a:lstStyle>
            <a:lvl1pPr algn="ctr">
              <a:defRPr sz="2400" spc="0" baseline="0"/>
            </a:lvl1pPr>
          </a:lstStyle>
          <a:p>
            <a:r>
              <a:rPr lang="en-GB" dirty="0"/>
              <a:t>Click to edit Master title style</a:t>
            </a:r>
            <a:endParaRPr lang="en-CZ" dirty="0"/>
          </a:p>
        </p:txBody>
      </p:sp>
      <p:sp>
        <p:nvSpPr>
          <p:cNvPr id="9" name="Chart Placeholder 7">
            <a:extLst>
              <a:ext uri="{FF2B5EF4-FFF2-40B4-BE49-F238E27FC236}">
                <a16:creationId xmlns:a16="http://schemas.microsoft.com/office/drawing/2014/main" id="{5488DFF7-2644-B50E-288C-33859F494F4B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23888" y="1659314"/>
            <a:ext cx="10944222" cy="3961718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CZ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BE2306A-F5D9-D48A-127C-E672CC2BF2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6422033"/>
            <a:ext cx="592183" cy="23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8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Chart 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5303838" y="476250"/>
            <a:ext cx="6264275" cy="201098"/>
          </a:xfrm>
        </p:spPr>
        <p:txBody>
          <a:bodyPr anchor="b">
            <a:normAutofit/>
          </a:bodyPr>
          <a:lstStyle>
            <a:lvl1pPr marL="0" indent="0">
              <a:buNone/>
              <a:defRPr sz="1400" b="1" spc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Graph title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48D82B00-55E7-B389-5614-A53E7ECBB86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888" y="1244527"/>
            <a:ext cx="4392612" cy="49213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 spc="-1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>
                <a:effectLst/>
              </a:rPr>
              <a:t>Lorem ipsum </a:t>
            </a:r>
            <a:r>
              <a:rPr lang="en-GB" dirty="0" err="1">
                <a:effectLst/>
              </a:rPr>
              <a:t>dolor</a:t>
            </a:r>
            <a:r>
              <a:rPr lang="en-GB" dirty="0">
                <a:effectLst/>
              </a:rPr>
              <a:t> sit </a:t>
            </a:r>
            <a:r>
              <a:rPr lang="en-GB" dirty="0" err="1">
                <a:effectLst/>
              </a:rPr>
              <a:t>amet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consectetur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adipiscing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elit</a:t>
            </a:r>
            <a:r>
              <a:rPr lang="en-GB" dirty="0">
                <a:effectLst/>
              </a:rPr>
              <a:t>.</a:t>
            </a:r>
            <a:br>
              <a:rPr lang="en-GB" dirty="0">
                <a:effectLst/>
              </a:rPr>
            </a:br>
            <a:endParaRPr lang="en-GB" dirty="0">
              <a:effectLst/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730F67F5-D676-F5B1-C63D-1050C7784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476250"/>
            <a:ext cx="4392613" cy="35863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CZ" dirty="0"/>
          </a:p>
        </p:txBody>
      </p:sp>
      <p:sp>
        <p:nvSpPr>
          <p:cNvPr id="2" name="Chart Placeholder 7">
            <a:extLst>
              <a:ext uri="{FF2B5EF4-FFF2-40B4-BE49-F238E27FC236}">
                <a16:creationId xmlns:a16="http://schemas.microsoft.com/office/drawing/2014/main" id="{F622CF7B-0CA3-0888-8AEF-FFC781CE3F71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5303838" y="1659314"/>
            <a:ext cx="6264271" cy="3961718"/>
          </a:xfrm>
        </p:spPr>
        <p:txBody>
          <a:bodyPr/>
          <a:lstStyle/>
          <a:p>
            <a:r>
              <a:rPr lang="en-GB"/>
              <a:t>Click icon to add chart</a:t>
            </a:r>
            <a:endParaRPr lang="en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95F50FA4-E545-F516-E308-C1878134C60E}"/>
              </a:ext>
            </a:extLst>
          </p:cNvPr>
          <p:cNvGrpSpPr/>
          <p:nvPr userDrawn="1"/>
        </p:nvGrpSpPr>
        <p:grpSpPr>
          <a:xfrm>
            <a:off x="1427477" y="6132358"/>
            <a:ext cx="4602065" cy="542260"/>
            <a:chOff x="1427477" y="6132358"/>
            <a:chExt cx="4602065" cy="542260"/>
          </a:xfrm>
        </p:grpSpPr>
        <p:pic>
          <p:nvPicPr>
            <p:cNvPr id="5" name="Graphic 11">
              <a:extLst>
                <a:ext uri="{FF2B5EF4-FFF2-40B4-BE49-F238E27FC236}">
                  <a16:creationId xmlns:a16="http://schemas.microsoft.com/office/drawing/2014/main" id="{E13E746C-40AE-7E69-AB0F-DE8FBF79E2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27477" y="6391139"/>
              <a:ext cx="592183" cy="233757"/>
            </a:xfrm>
            <a:prstGeom prst="rect">
              <a:avLst/>
            </a:prstGeom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F83F2458-2258-10EA-AF66-E78567E69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363" y="6403488"/>
              <a:ext cx="1332000" cy="225762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E0DFBCF5-0436-E581-D503-D8FB265A8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860" y="6386532"/>
              <a:ext cx="760735" cy="243435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1D789485-CC14-68C7-38F7-299ED31D7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542" y="6132358"/>
              <a:ext cx="1440000" cy="542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7717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6240464" y="1129098"/>
            <a:ext cx="5327649" cy="201098"/>
          </a:xfrm>
        </p:spPr>
        <p:txBody>
          <a:bodyPr anchor="b">
            <a:normAutofit/>
          </a:bodyPr>
          <a:lstStyle>
            <a:lvl1pPr marL="0" indent="0">
              <a:buNone/>
              <a:defRPr sz="1400" b="1" spc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Graph title</a:t>
            </a: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Presentation title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14A4-6233-48FE-B326-EAC358E8BEE1}" type="slidenum">
              <a:rPr lang="cs-CZ" smtClean="0"/>
              <a:t>‹#›</a:t>
            </a:fld>
            <a:endParaRPr lang="cs-CZ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97666BA-818C-3AD6-18DF-9735655FE7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6422033"/>
            <a:ext cx="592183" cy="233757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730F67F5-D676-F5B1-C63D-1050C7784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476250"/>
            <a:ext cx="5327651" cy="35863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CZ" dirty="0"/>
          </a:p>
        </p:txBody>
      </p:sp>
      <p:sp>
        <p:nvSpPr>
          <p:cNvPr id="2" name="Chart Placeholder 7">
            <a:extLst>
              <a:ext uri="{FF2B5EF4-FFF2-40B4-BE49-F238E27FC236}">
                <a16:creationId xmlns:a16="http://schemas.microsoft.com/office/drawing/2014/main" id="{F622CF7B-0CA3-0888-8AEF-FFC781CE3F71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240458" y="1659314"/>
            <a:ext cx="5327651" cy="3961718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CZ" dirty="0"/>
          </a:p>
        </p:txBody>
      </p:sp>
      <p:sp>
        <p:nvSpPr>
          <p:cNvPr id="5" name="Zástupný symbol pro text 2">
            <a:extLst>
              <a:ext uri="{FF2B5EF4-FFF2-40B4-BE49-F238E27FC236}">
                <a16:creationId xmlns:a16="http://schemas.microsoft.com/office/drawing/2014/main" id="{B97202AE-5C35-331C-A79C-E34D146EED4F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623887" y="1129098"/>
            <a:ext cx="5327649" cy="201098"/>
          </a:xfrm>
        </p:spPr>
        <p:txBody>
          <a:bodyPr anchor="b">
            <a:normAutofit/>
          </a:bodyPr>
          <a:lstStyle>
            <a:lvl1pPr marL="0" indent="0">
              <a:buNone/>
              <a:defRPr sz="1400" b="1" spc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Graph title</a:t>
            </a:r>
          </a:p>
        </p:txBody>
      </p:sp>
      <p:sp>
        <p:nvSpPr>
          <p:cNvPr id="6" name="Chart Placeholder 7">
            <a:extLst>
              <a:ext uri="{FF2B5EF4-FFF2-40B4-BE49-F238E27FC236}">
                <a16:creationId xmlns:a16="http://schemas.microsoft.com/office/drawing/2014/main" id="{AA91BDE0-215D-AFB8-4BCE-F80E2604497B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623885" y="1659314"/>
            <a:ext cx="5327651" cy="3961718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822060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Presentation title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14A4-6233-48FE-B326-EAC358E8BEE1}" type="slidenum">
              <a:rPr lang="cs-CZ" smtClean="0"/>
              <a:t>‹#›</a:t>
            </a:fld>
            <a:endParaRPr lang="cs-CZ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97666BA-818C-3AD6-18DF-9735655FE7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6422033"/>
            <a:ext cx="592183" cy="233757"/>
          </a:xfrm>
          <a:prstGeom prst="rect">
            <a:avLst/>
          </a:prstGeom>
        </p:spPr>
      </p:pic>
      <p:sp>
        <p:nvSpPr>
          <p:cNvPr id="11" name="Title 7">
            <a:extLst>
              <a:ext uri="{FF2B5EF4-FFF2-40B4-BE49-F238E27FC236}">
                <a16:creationId xmlns:a16="http://schemas.microsoft.com/office/drawing/2014/main" id="{01B10004-F164-41C3-A8A0-F2B473DD5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476251"/>
            <a:ext cx="10944221" cy="201098"/>
          </a:xfrm>
        </p:spPr>
        <p:txBody>
          <a:bodyPr>
            <a:normAutofit/>
          </a:bodyPr>
          <a:lstStyle>
            <a:lvl1pPr algn="l">
              <a:defRPr sz="1400" spc="0" baseline="0"/>
            </a:lvl1pPr>
          </a:lstStyle>
          <a:p>
            <a:r>
              <a:rPr lang="en-GB" dirty="0"/>
              <a:t>Click to edit Master title style</a:t>
            </a:r>
            <a:endParaRPr lang="en-CZ" dirty="0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6F10F365-9BF0-954A-60CB-FED7EECA913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3887" y="1013899"/>
            <a:ext cx="10944225" cy="5151951"/>
          </a:xfrm>
        </p:spPr>
        <p:txBody>
          <a:bodyPr numCol="2" spcCol="288000">
            <a:normAutofit/>
          </a:bodyPr>
          <a:lstStyle>
            <a:lvl1pPr marL="0" indent="0">
              <a:lnSpc>
                <a:spcPts val="1640"/>
              </a:lnSpc>
              <a:buNone/>
              <a:defRPr sz="1200" spc="-1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dirty="0">
                <a:effectLst/>
              </a:rPr>
              <a:t>Lorem ipsum </a:t>
            </a:r>
            <a:r>
              <a:rPr lang="en-GB" dirty="0" err="1">
                <a:effectLst/>
              </a:rPr>
              <a:t>dolor</a:t>
            </a:r>
            <a:r>
              <a:rPr lang="en-GB" dirty="0">
                <a:effectLst/>
              </a:rPr>
              <a:t> sit </a:t>
            </a:r>
            <a:r>
              <a:rPr lang="en-GB" dirty="0" err="1">
                <a:effectLst/>
              </a:rPr>
              <a:t>amet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consectetur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adipiscing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elit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Etiam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nec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viverra</a:t>
            </a:r>
            <a:r>
              <a:rPr lang="en-GB" dirty="0">
                <a:effectLst/>
              </a:rPr>
              <a:t> ligula, id </a:t>
            </a:r>
            <a:r>
              <a:rPr lang="en-GB" dirty="0" err="1">
                <a:effectLst/>
              </a:rPr>
              <a:t>molestie</a:t>
            </a:r>
            <a:r>
              <a:rPr lang="en-GB" dirty="0">
                <a:effectLst/>
              </a:rPr>
              <a:t> ipsum. </a:t>
            </a:r>
            <a:r>
              <a:rPr lang="en-GB" dirty="0" err="1">
                <a:effectLst/>
              </a:rPr>
              <a:t>Praesent</a:t>
            </a:r>
            <a:r>
              <a:rPr lang="en-GB" dirty="0">
                <a:effectLst/>
              </a:rPr>
              <a:t> semper, dui ac </a:t>
            </a:r>
            <a:r>
              <a:rPr lang="en-GB" dirty="0" err="1">
                <a:effectLst/>
              </a:rPr>
              <a:t>iaculis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tempor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arcu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purus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varius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leo</a:t>
            </a:r>
            <a:r>
              <a:rPr lang="en-GB" dirty="0">
                <a:effectLst/>
              </a:rPr>
              <a:t>, a </a:t>
            </a:r>
            <a:r>
              <a:rPr lang="en-GB" dirty="0" err="1">
                <a:effectLst/>
              </a:rPr>
              <a:t>pellentesque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massa</a:t>
            </a:r>
            <a:r>
              <a:rPr lang="en-GB" dirty="0">
                <a:effectLst/>
              </a:rPr>
              <a:t> lorem </a:t>
            </a:r>
            <a:r>
              <a:rPr lang="en-GB" dirty="0" err="1">
                <a:effectLst/>
              </a:rPr>
              <a:t>quis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neque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Pellentesque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vehicula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massa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tortor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eu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interdum</a:t>
            </a:r>
            <a:r>
              <a:rPr lang="en-GB" dirty="0">
                <a:effectLst/>
              </a:rPr>
              <a:t> ipsum </a:t>
            </a:r>
            <a:r>
              <a:rPr lang="en-GB" dirty="0" err="1">
                <a:effectLst/>
              </a:rPr>
              <a:t>mollis</a:t>
            </a:r>
            <a:r>
              <a:rPr lang="en-GB" dirty="0">
                <a:effectLst/>
              </a:rPr>
              <a:t> vel. </a:t>
            </a:r>
            <a:r>
              <a:rPr lang="en-GB" dirty="0" err="1">
                <a:effectLst/>
              </a:rPr>
              <a:t>Praesent</a:t>
            </a:r>
            <a:r>
              <a:rPr lang="en-GB" dirty="0">
                <a:effectLst/>
              </a:rPr>
              <a:t> non </a:t>
            </a:r>
            <a:r>
              <a:rPr lang="en-GB" dirty="0" err="1">
                <a:effectLst/>
              </a:rPr>
              <a:t>orci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efficitur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pellentesque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enim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sed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eleifend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augue</a:t>
            </a:r>
            <a:r>
              <a:rPr lang="en-GB" dirty="0">
                <a:effectLst/>
              </a:rPr>
              <a:t>. Aenean </a:t>
            </a:r>
            <a:r>
              <a:rPr lang="en-GB" dirty="0" err="1">
                <a:effectLst/>
              </a:rPr>
              <a:t>mollis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nunc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sed</a:t>
            </a:r>
            <a:r>
              <a:rPr lang="en-GB" dirty="0">
                <a:effectLst/>
              </a:rPr>
              <a:t> ipsum porta </a:t>
            </a:r>
            <a:r>
              <a:rPr lang="en-GB" dirty="0" err="1">
                <a:effectLst/>
              </a:rPr>
              <a:t>scelerisque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Sed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sagittis</a:t>
            </a:r>
            <a:r>
              <a:rPr lang="en-GB" dirty="0">
                <a:effectLst/>
              </a:rPr>
              <a:t> ex </a:t>
            </a:r>
            <a:r>
              <a:rPr lang="en-GB" dirty="0" err="1">
                <a:effectLst/>
              </a:rPr>
              <a:t>nec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arcu</a:t>
            </a:r>
            <a:r>
              <a:rPr lang="en-GB" dirty="0">
                <a:effectLst/>
              </a:rPr>
              <a:t> tempus </a:t>
            </a:r>
            <a:r>
              <a:rPr lang="en-GB" dirty="0" err="1">
                <a:effectLst/>
              </a:rPr>
              <a:t>eleifend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Phasellus</a:t>
            </a:r>
            <a:r>
              <a:rPr lang="en-GB" dirty="0">
                <a:effectLst/>
              </a:rPr>
              <a:t> lacinia </a:t>
            </a:r>
            <a:r>
              <a:rPr lang="en-GB" dirty="0" err="1">
                <a:effectLst/>
              </a:rPr>
              <a:t>placerat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viverra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Phasellus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efficitur</a:t>
            </a:r>
            <a:r>
              <a:rPr lang="en-GB" dirty="0">
                <a:effectLst/>
              </a:rPr>
              <a:t> libero </a:t>
            </a:r>
            <a:r>
              <a:rPr lang="en-GB" dirty="0" err="1">
                <a:effectLst/>
              </a:rPr>
              <a:t>quam</a:t>
            </a:r>
            <a:r>
              <a:rPr lang="en-GB" dirty="0">
                <a:effectLst/>
              </a:rPr>
              <a:t>, non </a:t>
            </a:r>
            <a:r>
              <a:rPr lang="en-GB" dirty="0" err="1">
                <a:effectLst/>
              </a:rPr>
              <a:t>consectetur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justo</a:t>
            </a:r>
            <a:r>
              <a:rPr lang="en-GB" dirty="0">
                <a:effectLst/>
              </a:rPr>
              <a:t> dictum a. </a:t>
            </a:r>
            <a:r>
              <a:rPr lang="en-GB" dirty="0" err="1">
                <a:effectLst/>
              </a:rPr>
              <a:t>Quisque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quis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accumsan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nulla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Vivamus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scelerisque</a:t>
            </a:r>
            <a:r>
              <a:rPr lang="en-GB" dirty="0">
                <a:effectLst/>
              </a:rPr>
              <a:t> cursus </a:t>
            </a:r>
            <a:r>
              <a:rPr lang="en-GB" dirty="0" err="1">
                <a:effectLst/>
              </a:rPr>
              <a:t>odio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sed</a:t>
            </a:r>
            <a:r>
              <a:rPr lang="en-GB" dirty="0">
                <a:effectLst/>
              </a:rPr>
              <a:t> semper ante </a:t>
            </a:r>
            <a:r>
              <a:rPr lang="en-GB" dirty="0" err="1">
                <a:effectLst/>
              </a:rPr>
              <a:t>hendrerit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eget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Suspendisse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eu</a:t>
            </a:r>
            <a:r>
              <a:rPr lang="en-GB" dirty="0">
                <a:effectLst/>
              </a:rPr>
              <a:t> ligula lorem. Cras </a:t>
            </a:r>
            <a:r>
              <a:rPr lang="en-GB" dirty="0" err="1">
                <a:effectLst/>
              </a:rPr>
              <a:t>condimentum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eget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orci</a:t>
            </a:r>
            <a:r>
              <a:rPr lang="en-GB" dirty="0">
                <a:effectLst/>
              </a:rPr>
              <a:t> convallis </a:t>
            </a:r>
            <a:r>
              <a:rPr lang="en-GB" dirty="0" err="1">
                <a:effectLst/>
              </a:rPr>
              <a:t>ullamcorper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Mauris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sagittis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viverra</a:t>
            </a:r>
            <a:r>
              <a:rPr lang="en-GB" dirty="0">
                <a:effectLst/>
              </a:rPr>
              <a:t> dui, </a:t>
            </a:r>
            <a:r>
              <a:rPr lang="en-GB" dirty="0" err="1">
                <a:effectLst/>
              </a:rPr>
              <a:t>viverra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scelerisque</a:t>
            </a:r>
            <a:r>
              <a:rPr lang="en-GB" dirty="0">
                <a:effectLst/>
              </a:rPr>
              <a:t> dui gravida </a:t>
            </a:r>
            <a:r>
              <a:rPr lang="en-GB" dirty="0" err="1">
                <a:effectLst/>
              </a:rPr>
              <a:t>ut.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Phasellus</a:t>
            </a:r>
            <a:r>
              <a:rPr lang="en-GB" dirty="0">
                <a:effectLst/>
              </a:rPr>
              <a:t> cursus ex libero, in tempus </a:t>
            </a:r>
            <a:r>
              <a:rPr lang="en-GB" dirty="0" err="1">
                <a:effectLst/>
              </a:rPr>
              <a:t>quam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posuere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eleifend</a:t>
            </a:r>
            <a:r>
              <a:rPr lang="en-GB" dirty="0">
                <a:effectLst/>
              </a:rPr>
              <a:t>.</a:t>
            </a:r>
            <a:br>
              <a:rPr lang="en-GB" dirty="0">
                <a:effectLst/>
              </a:rPr>
            </a:br>
            <a:br>
              <a:rPr lang="en-GB" dirty="0">
                <a:effectLst/>
              </a:rPr>
            </a:br>
            <a:r>
              <a:rPr lang="en-GB" dirty="0">
                <a:effectLst/>
              </a:rPr>
              <a:t>Cras </a:t>
            </a:r>
            <a:r>
              <a:rPr lang="en-GB" dirty="0" err="1">
                <a:effectLst/>
              </a:rPr>
              <a:t>rutrum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faucibus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sapien</a:t>
            </a:r>
            <a:r>
              <a:rPr lang="en-GB" dirty="0">
                <a:effectLst/>
              </a:rPr>
              <a:t>, id </a:t>
            </a:r>
            <a:r>
              <a:rPr lang="en-GB" dirty="0" err="1">
                <a:effectLst/>
              </a:rPr>
              <a:t>viverra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tortor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Etiam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suscipit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turpis</a:t>
            </a:r>
            <a:r>
              <a:rPr lang="en-GB" dirty="0">
                <a:effectLst/>
              </a:rPr>
              <a:t> non magna </a:t>
            </a:r>
            <a:r>
              <a:rPr lang="en-GB" dirty="0" err="1">
                <a:effectLst/>
              </a:rPr>
              <a:t>sodales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volutpat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Praesent</a:t>
            </a:r>
            <a:r>
              <a:rPr lang="en-GB" dirty="0">
                <a:effectLst/>
              </a:rPr>
              <a:t> id </a:t>
            </a:r>
            <a:r>
              <a:rPr lang="en-GB" dirty="0" err="1">
                <a:effectLst/>
              </a:rPr>
              <a:t>commodo</a:t>
            </a:r>
            <a:r>
              <a:rPr lang="en-GB" dirty="0">
                <a:effectLst/>
              </a:rPr>
              <a:t> est. </a:t>
            </a:r>
            <a:r>
              <a:rPr lang="en-GB" dirty="0" err="1">
                <a:effectLst/>
              </a:rPr>
              <a:t>Nullam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venenatis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tempor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nulla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quis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egestas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Suspendisse</a:t>
            </a:r>
            <a:r>
              <a:rPr lang="en-GB" dirty="0">
                <a:effectLst/>
              </a:rPr>
              <a:t> in </a:t>
            </a:r>
            <a:r>
              <a:rPr lang="en-GB" dirty="0" err="1">
                <a:effectLst/>
              </a:rPr>
              <a:t>est</a:t>
            </a:r>
            <a:r>
              <a:rPr lang="en-GB" dirty="0">
                <a:effectLst/>
              </a:rPr>
              <a:t> sit </a:t>
            </a:r>
            <a:r>
              <a:rPr lang="en-GB" dirty="0" err="1">
                <a:effectLst/>
              </a:rPr>
              <a:t>amet</a:t>
            </a:r>
            <a:r>
              <a:rPr lang="en-GB" dirty="0">
                <a:effectLst/>
              </a:rPr>
              <a:t> lorem </a:t>
            </a:r>
            <a:r>
              <a:rPr lang="en-GB" dirty="0" err="1">
                <a:effectLst/>
              </a:rPr>
              <a:t>dapibus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sagittis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eget</a:t>
            </a:r>
            <a:r>
              <a:rPr lang="en-GB" dirty="0">
                <a:effectLst/>
              </a:rPr>
              <a:t> et </a:t>
            </a:r>
            <a:r>
              <a:rPr lang="en-GB" dirty="0" err="1">
                <a:effectLst/>
              </a:rPr>
              <a:t>arcu</a:t>
            </a:r>
            <a:r>
              <a:rPr lang="en-GB" dirty="0">
                <a:effectLst/>
              </a:rPr>
              <a:t>. Donec </a:t>
            </a:r>
            <a:r>
              <a:rPr lang="en-GB" dirty="0" err="1">
                <a:effectLst/>
              </a:rPr>
              <a:t>turpis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purus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blandit</a:t>
            </a:r>
            <a:r>
              <a:rPr lang="en-GB" dirty="0">
                <a:effectLst/>
              </a:rPr>
              <a:t> id </a:t>
            </a:r>
            <a:r>
              <a:rPr lang="en-GB" dirty="0" err="1">
                <a:effectLst/>
              </a:rPr>
              <a:t>nibh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hendrerit</a:t>
            </a:r>
            <a:r>
              <a:rPr lang="en-GB" dirty="0">
                <a:effectLst/>
              </a:rPr>
              <a:t>, convallis </a:t>
            </a:r>
            <a:r>
              <a:rPr lang="en-GB" dirty="0" err="1">
                <a:effectLst/>
              </a:rPr>
              <a:t>commodo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neque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Praesent</a:t>
            </a:r>
            <a:r>
              <a:rPr lang="en-GB" dirty="0">
                <a:effectLst/>
              </a:rPr>
              <a:t> id </a:t>
            </a:r>
            <a:r>
              <a:rPr lang="en-GB" dirty="0" err="1">
                <a:effectLst/>
              </a:rPr>
              <a:t>consectetur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nibh</a:t>
            </a:r>
            <a:r>
              <a:rPr lang="en-GB" dirty="0">
                <a:effectLst/>
              </a:rPr>
              <a:t>. In ligula </a:t>
            </a:r>
            <a:r>
              <a:rPr lang="en-GB" dirty="0" err="1">
                <a:effectLst/>
              </a:rPr>
              <a:t>turpis</a:t>
            </a:r>
            <a:r>
              <a:rPr lang="en-GB" dirty="0">
                <a:effectLst/>
              </a:rPr>
              <a:t>, porta </a:t>
            </a:r>
            <a:r>
              <a:rPr lang="en-GB" dirty="0" err="1">
                <a:effectLst/>
              </a:rPr>
              <a:t>congue</a:t>
            </a:r>
            <a:r>
              <a:rPr lang="en-GB" dirty="0">
                <a:effectLst/>
              </a:rPr>
              <a:t> ipsum sit </a:t>
            </a:r>
            <a:r>
              <a:rPr lang="en-GB" dirty="0" err="1">
                <a:effectLst/>
              </a:rPr>
              <a:t>amet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accumsan</a:t>
            </a:r>
            <a:r>
              <a:rPr lang="en-GB" dirty="0">
                <a:effectLst/>
              </a:rPr>
              <a:t> pharetra </a:t>
            </a:r>
            <a:r>
              <a:rPr lang="en-GB" dirty="0" err="1">
                <a:effectLst/>
              </a:rPr>
              <a:t>nulla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Sed</a:t>
            </a:r>
            <a:r>
              <a:rPr lang="en-GB" dirty="0">
                <a:effectLst/>
              </a:rPr>
              <a:t> in </a:t>
            </a:r>
            <a:r>
              <a:rPr lang="en-GB" dirty="0" err="1">
                <a:effectLst/>
              </a:rPr>
              <a:t>tincidunt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augue</a:t>
            </a:r>
            <a:r>
              <a:rPr lang="en-GB" dirty="0">
                <a:effectLst/>
              </a:rPr>
              <a:t>. Nam </a:t>
            </a:r>
            <a:r>
              <a:rPr lang="en-GB" dirty="0" err="1">
                <a:effectLst/>
              </a:rPr>
              <a:t>vel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hendrerit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nibh</a:t>
            </a:r>
            <a:r>
              <a:rPr lang="en-GB" dirty="0">
                <a:effectLst/>
              </a:rPr>
              <a:t>, vitae </a:t>
            </a:r>
            <a:r>
              <a:rPr lang="en-GB" dirty="0" err="1">
                <a:effectLst/>
              </a:rPr>
              <a:t>posuere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orci</a:t>
            </a:r>
            <a:r>
              <a:rPr lang="en-GB" dirty="0">
                <a:effectLst/>
              </a:rPr>
              <a:t>. Morbi </a:t>
            </a:r>
            <a:r>
              <a:rPr lang="en-GB" dirty="0" err="1">
                <a:effectLst/>
              </a:rPr>
              <a:t>ut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purus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felis</a:t>
            </a:r>
            <a:r>
              <a:rPr lang="en-GB" dirty="0">
                <a:effectLst/>
              </a:rPr>
              <a:t>.</a:t>
            </a:r>
            <a:br>
              <a:rPr lang="en-GB" dirty="0">
                <a:effectLst/>
              </a:rPr>
            </a:br>
            <a:br>
              <a:rPr lang="en-GB" dirty="0">
                <a:effectLst/>
              </a:rPr>
            </a:br>
            <a:r>
              <a:rPr lang="en-GB" dirty="0" err="1">
                <a:effectLst/>
              </a:rPr>
              <a:t>Aliquam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lectus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elit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suscipit</a:t>
            </a:r>
            <a:r>
              <a:rPr lang="en-GB" dirty="0">
                <a:effectLst/>
              </a:rPr>
              <a:t> ac </a:t>
            </a:r>
            <a:r>
              <a:rPr lang="en-GB" dirty="0" err="1">
                <a:effectLst/>
              </a:rPr>
              <a:t>condimentum</a:t>
            </a:r>
            <a:r>
              <a:rPr lang="en-GB" dirty="0">
                <a:effectLst/>
              </a:rPr>
              <a:t> sit </a:t>
            </a:r>
            <a:r>
              <a:rPr lang="en-GB" dirty="0" err="1">
                <a:effectLst/>
              </a:rPr>
              <a:t>amet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rhoncus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quis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augue</a:t>
            </a:r>
            <a:r>
              <a:rPr lang="en-GB" dirty="0">
                <a:effectLst/>
              </a:rPr>
              <a:t>. Duis </a:t>
            </a:r>
            <a:r>
              <a:rPr lang="en-GB" dirty="0" err="1">
                <a:effectLst/>
              </a:rPr>
              <a:t>elit</a:t>
            </a:r>
            <a:r>
              <a:rPr lang="en-GB" dirty="0">
                <a:effectLst/>
              </a:rPr>
              <a:t> nisi, </a:t>
            </a:r>
            <a:r>
              <a:rPr lang="en-GB" dirty="0" err="1">
                <a:effectLst/>
              </a:rPr>
              <a:t>vehicula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vel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est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quis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fringilla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efficitur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augue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Curabitur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euismod</a:t>
            </a:r>
            <a:r>
              <a:rPr lang="en-GB" dirty="0">
                <a:effectLst/>
              </a:rPr>
              <a:t> ex </a:t>
            </a:r>
            <a:r>
              <a:rPr lang="en-GB" dirty="0" err="1">
                <a:effectLst/>
              </a:rPr>
              <a:t>massa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nec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sagittis</a:t>
            </a:r>
            <a:r>
              <a:rPr lang="en-GB" dirty="0">
                <a:effectLst/>
              </a:rPr>
              <a:t> ligula </a:t>
            </a:r>
            <a:r>
              <a:rPr lang="en-GB" dirty="0" err="1">
                <a:effectLst/>
              </a:rPr>
              <a:t>posuere</a:t>
            </a:r>
            <a:r>
              <a:rPr lang="en-GB" dirty="0">
                <a:effectLst/>
              </a:rPr>
              <a:t> ac. Ut </a:t>
            </a:r>
            <a:r>
              <a:rPr lang="en-GB" dirty="0" err="1">
                <a:effectLst/>
              </a:rPr>
              <a:t>arcu</a:t>
            </a:r>
            <a:r>
              <a:rPr lang="en-GB" dirty="0">
                <a:effectLst/>
              </a:rPr>
              <a:t> nisi, </a:t>
            </a:r>
            <a:r>
              <a:rPr lang="en-GB" dirty="0" err="1">
                <a:effectLst/>
              </a:rPr>
              <a:t>feugiat</a:t>
            </a:r>
            <a:r>
              <a:rPr lang="en-GB" dirty="0">
                <a:effectLst/>
              </a:rPr>
              <a:t> a </a:t>
            </a:r>
            <a:r>
              <a:rPr lang="en-GB" dirty="0" err="1">
                <a:effectLst/>
              </a:rPr>
              <a:t>neque</a:t>
            </a:r>
            <a:r>
              <a:rPr lang="en-GB" dirty="0">
                <a:effectLst/>
              </a:rPr>
              <a:t> non, </a:t>
            </a:r>
            <a:r>
              <a:rPr lang="en-GB" dirty="0" err="1">
                <a:effectLst/>
              </a:rPr>
              <a:t>ultrices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aliquet</a:t>
            </a:r>
            <a:r>
              <a:rPr lang="en-GB" dirty="0">
                <a:effectLst/>
              </a:rPr>
              <a:t> est. Nam maximus </a:t>
            </a:r>
            <a:r>
              <a:rPr lang="en-GB" dirty="0" err="1">
                <a:effectLst/>
              </a:rPr>
              <a:t>interdum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erat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Aliquam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eget</a:t>
            </a:r>
            <a:r>
              <a:rPr lang="en-GB" dirty="0">
                <a:effectLst/>
              </a:rPr>
              <a:t> dictum </a:t>
            </a:r>
            <a:r>
              <a:rPr lang="en-GB" dirty="0" err="1">
                <a:effectLst/>
              </a:rPr>
              <a:t>tellus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Vivamus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placerat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leo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urna</a:t>
            </a:r>
            <a:r>
              <a:rPr lang="en-GB" dirty="0">
                <a:effectLst/>
              </a:rPr>
              <a:t>, non auctor </a:t>
            </a:r>
            <a:r>
              <a:rPr lang="en-GB" dirty="0" err="1">
                <a:effectLst/>
              </a:rPr>
              <a:t>elit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pretium</a:t>
            </a:r>
            <a:r>
              <a:rPr lang="en-GB" dirty="0">
                <a:effectLst/>
              </a:rPr>
              <a:t> sed. Nunc </a:t>
            </a:r>
            <a:r>
              <a:rPr lang="en-GB" dirty="0" err="1">
                <a:effectLst/>
              </a:rPr>
              <a:t>scelerisque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vulputate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neque</a:t>
            </a:r>
            <a:r>
              <a:rPr lang="en-GB" dirty="0">
                <a:effectLst/>
              </a:rPr>
              <a:t> ac </a:t>
            </a:r>
            <a:r>
              <a:rPr lang="en-GB" dirty="0" err="1">
                <a:effectLst/>
              </a:rPr>
              <a:t>interdum</a:t>
            </a:r>
            <a:r>
              <a:rPr lang="en-GB" dirty="0">
                <a:effectLst/>
              </a:rPr>
              <a:t>. Morbi </a:t>
            </a:r>
            <a:r>
              <a:rPr lang="en-GB" dirty="0" err="1">
                <a:effectLst/>
              </a:rPr>
              <a:t>enim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nulla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mollis</a:t>
            </a:r>
            <a:r>
              <a:rPr lang="en-GB" dirty="0">
                <a:effectLst/>
              </a:rPr>
              <a:t> et </a:t>
            </a:r>
            <a:r>
              <a:rPr lang="en-GB" dirty="0" err="1">
                <a:effectLst/>
              </a:rPr>
              <a:t>massa</a:t>
            </a:r>
            <a:r>
              <a:rPr lang="en-GB" dirty="0">
                <a:effectLst/>
              </a:rPr>
              <a:t> in, </a:t>
            </a:r>
            <a:r>
              <a:rPr lang="en-GB" dirty="0" err="1">
                <a:effectLst/>
              </a:rPr>
              <a:t>tristique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facilisis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metus</a:t>
            </a:r>
            <a:r>
              <a:rPr lang="en-GB" dirty="0">
                <a:effectLst/>
              </a:rPr>
              <a:t>. Maecenas </a:t>
            </a:r>
            <a:r>
              <a:rPr lang="en-GB" dirty="0" err="1">
                <a:effectLst/>
              </a:rPr>
              <a:t>quis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nibh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eget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odio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bibendum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condimentum</a:t>
            </a:r>
            <a:r>
              <a:rPr lang="en-GB" dirty="0">
                <a:effectLst/>
              </a:rPr>
              <a:t> sit </a:t>
            </a:r>
            <a:r>
              <a:rPr lang="en-GB" dirty="0" err="1">
                <a:effectLst/>
              </a:rPr>
              <a:t>amet</a:t>
            </a:r>
            <a:r>
              <a:rPr lang="en-GB" dirty="0">
                <a:effectLst/>
              </a:rPr>
              <a:t> et eros. </a:t>
            </a:r>
            <a:r>
              <a:rPr lang="en-GB" dirty="0" err="1">
                <a:effectLst/>
              </a:rPr>
              <a:t>Nulla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hendrerit</a:t>
            </a:r>
            <a:r>
              <a:rPr lang="en-GB" dirty="0">
                <a:effectLst/>
              </a:rPr>
              <a:t> maximus </a:t>
            </a:r>
            <a:r>
              <a:rPr lang="en-GB" dirty="0" err="1">
                <a:effectLst/>
              </a:rPr>
              <a:t>commodo</a:t>
            </a:r>
            <a:r>
              <a:rPr lang="en-GB" dirty="0">
                <a:effectLst/>
              </a:rPr>
              <a:t>. Vestibulum </a:t>
            </a:r>
            <a:r>
              <a:rPr lang="en-GB" dirty="0" err="1">
                <a:effectLst/>
              </a:rPr>
              <a:t>nisl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turpis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sagittis</a:t>
            </a:r>
            <a:r>
              <a:rPr lang="en-GB" dirty="0">
                <a:effectLst/>
              </a:rPr>
              <a:t> vitae lacinia et, </a:t>
            </a:r>
            <a:r>
              <a:rPr lang="en-GB" dirty="0" err="1">
                <a:effectLst/>
              </a:rPr>
              <a:t>venenatis</a:t>
            </a:r>
            <a:r>
              <a:rPr lang="en-GB" dirty="0">
                <a:effectLst/>
              </a:rPr>
              <a:t> at eros. Nam </a:t>
            </a:r>
            <a:r>
              <a:rPr lang="en-GB" dirty="0" err="1">
                <a:effectLst/>
              </a:rPr>
              <a:t>porttitor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erat</a:t>
            </a:r>
            <a:r>
              <a:rPr lang="en-GB" dirty="0">
                <a:effectLst/>
              </a:rPr>
              <a:t> vitae </a:t>
            </a:r>
            <a:r>
              <a:rPr lang="en-GB" dirty="0" err="1">
                <a:effectLst/>
              </a:rPr>
              <a:t>iaculis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ultrices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Sed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efficitur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massa</a:t>
            </a:r>
            <a:r>
              <a:rPr lang="en-GB" dirty="0">
                <a:effectLst/>
              </a:rPr>
              <a:t> non </a:t>
            </a:r>
            <a:r>
              <a:rPr lang="en-GB" dirty="0" err="1">
                <a:effectLst/>
              </a:rPr>
              <a:t>pretium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faucibus</a:t>
            </a:r>
            <a:r>
              <a:rPr lang="en-GB" dirty="0">
                <a:effectLst/>
              </a:rPr>
              <a:t>. Donec </a:t>
            </a:r>
            <a:r>
              <a:rPr lang="en-GB" dirty="0" err="1">
                <a:effectLst/>
              </a:rPr>
              <a:t>ut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mauris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mattis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suscipit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dolor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eu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tristique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quam</a:t>
            </a:r>
            <a:r>
              <a:rPr lang="en-GB" dirty="0">
                <a:effectLst/>
              </a:rPr>
              <a:t>.</a:t>
            </a:r>
            <a:br>
              <a:rPr lang="en-GB" dirty="0">
                <a:effectLst/>
              </a:rPr>
            </a:br>
            <a:br>
              <a:rPr lang="en-GB" dirty="0">
                <a:effectLst/>
              </a:rPr>
            </a:br>
            <a:r>
              <a:rPr lang="en-GB" dirty="0" err="1">
                <a:effectLst/>
              </a:rPr>
              <a:t>Curabitur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leo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tortor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aliquet</a:t>
            </a:r>
            <a:r>
              <a:rPr lang="en-GB" dirty="0">
                <a:effectLst/>
              </a:rPr>
              <a:t> non </a:t>
            </a:r>
            <a:r>
              <a:rPr lang="en-GB" dirty="0" err="1">
                <a:effectLst/>
              </a:rPr>
              <a:t>lectus</a:t>
            </a:r>
            <a:r>
              <a:rPr lang="en-GB" dirty="0">
                <a:effectLst/>
              </a:rPr>
              <a:t> et, </a:t>
            </a:r>
            <a:r>
              <a:rPr lang="en-GB" dirty="0" err="1">
                <a:effectLst/>
              </a:rPr>
              <a:t>placerat</a:t>
            </a:r>
            <a:r>
              <a:rPr lang="en-GB" dirty="0">
                <a:effectLst/>
              </a:rPr>
              <a:t> auctor ligula. Vestibulum ante ipsum </a:t>
            </a:r>
            <a:r>
              <a:rPr lang="en-GB" dirty="0" err="1">
                <a:effectLst/>
              </a:rPr>
              <a:t>primis</a:t>
            </a:r>
            <a:r>
              <a:rPr lang="en-GB" dirty="0">
                <a:effectLst/>
              </a:rPr>
              <a:t> in </a:t>
            </a:r>
            <a:r>
              <a:rPr lang="en-GB" dirty="0" err="1">
                <a:effectLst/>
              </a:rPr>
              <a:t>faucibus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orci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luctus</a:t>
            </a:r>
            <a:r>
              <a:rPr lang="en-GB" dirty="0">
                <a:effectLst/>
              </a:rPr>
              <a:t> et </a:t>
            </a:r>
            <a:r>
              <a:rPr lang="en-GB" dirty="0" err="1">
                <a:effectLst/>
              </a:rPr>
              <a:t>ultrices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posuere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cubilia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curae</a:t>
            </a:r>
            <a:r>
              <a:rPr lang="en-GB" dirty="0">
                <a:effectLst/>
              </a:rPr>
              <a:t>; Donec </a:t>
            </a:r>
            <a:r>
              <a:rPr lang="en-GB" dirty="0" err="1">
                <a:effectLst/>
              </a:rPr>
              <a:t>efficitur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sagittis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aliquet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Etiam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mattis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tellus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tincidunt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sapien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efficitur</a:t>
            </a:r>
            <a:r>
              <a:rPr lang="en-GB" dirty="0">
                <a:effectLst/>
              </a:rPr>
              <a:t>, a pulvinar libero </a:t>
            </a:r>
            <a:r>
              <a:rPr lang="en-GB" dirty="0" err="1">
                <a:effectLst/>
              </a:rPr>
              <a:t>consectetur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Sed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quis</a:t>
            </a:r>
            <a:r>
              <a:rPr lang="en-GB" dirty="0">
                <a:effectLst/>
              </a:rPr>
              <a:t> ipsum </a:t>
            </a:r>
            <a:r>
              <a:rPr lang="en-GB" dirty="0" err="1">
                <a:effectLst/>
              </a:rPr>
              <a:t>dapibus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facilisis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purus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ut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ullamcorper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risus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Fusce</a:t>
            </a:r>
            <a:r>
              <a:rPr lang="en-GB" dirty="0">
                <a:effectLst/>
              </a:rPr>
              <a:t> dictum </a:t>
            </a:r>
            <a:r>
              <a:rPr lang="en-GB" dirty="0" err="1">
                <a:effectLst/>
              </a:rPr>
              <a:t>urna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eleifend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urna</a:t>
            </a:r>
            <a:r>
              <a:rPr lang="en-GB" dirty="0">
                <a:effectLst/>
              </a:rPr>
              <a:t> pulvinar </a:t>
            </a:r>
            <a:r>
              <a:rPr lang="en-GB" dirty="0" err="1">
                <a:effectLst/>
              </a:rPr>
              <a:t>aliquam</a:t>
            </a:r>
            <a:r>
              <a:rPr lang="en-GB" dirty="0">
                <a:effectLst/>
              </a:rPr>
              <a:t>. Nunc in </a:t>
            </a:r>
            <a:r>
              <a:rPr lang="en-GB" dirty="0" err="1">
                <a:effectLst/>
              </a:rPr>
              <a:t>lectus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vel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augue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facilisis</a:t>
            </a:r>
            <a:r>
              <a:rPr lang="en-GB" dirty="0">
                <a:effectLst/>
              </a:rPr>
              <a:t> tempus et </a:t>
            </a:r>
            <a:r>
              <a:rPr lang="en-GB" dirty="0" err="1">
                <a:effectLst/>
              </a:rPr>
              <a:t>eu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orci</a:t>
            </a:r>
            <a:r>
              <a:rPr lang="en-GB" dirty="0">
                <a:effectLst/>
              </a:rPr>
              <a:t>. Class </a:t>
            </a:r>
            <a:r>
              <a:rPr lang="en-GB" dirty="0" err="1">
                <a:effectLst/>
              </a:rPr>
              <a:t>aptent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taciti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sociosqu</a:t>
            </a:r>
            <a:r>
              <a:rPr lang="en-GB" dirty="0">
                <a:effectLst/>
              </a:rPr>
              <a:t> ad </a:t>
            </a:r>
            <a:r>
              <a:rPr lang="en-GB" dirty="0" err="1">
                <a:effectLst/>
              </a:rPr>
              <a:t>litora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torquent</a:t>
            </a:r>
            <a:r>
              <a:rPr lang="en-GB" dirty="0">
                <a:effectLst/>
              </a:rPr>
              <a:t> per </a:t>
            </a:r>
            <a:r>
              <a:rPr lang="en-GB" dirty="0" err="1">
                <a:effectLst/>
              </a:rPr>
              <a:t>conubia</a:t>
            </a:r>
            <a:r>
              <a:rPr lang="en-GB" dirty="0">
                <a:effectLst/>
              </a:rPr>
              <a:t> nostra, per </a:t>
            </a:r>
            <a:r>
              <a:rPr lang="en-GB" dirty="0" err="1">
                <a:effectLst/>
              </a:rPr>
              <a:t>inceptos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himenaeos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Fusce</a:t>
            </a:r>
            <a:r>
              <a:rPr lang="en-GB" dirty="0">
                <a:effectLst/>
              </a:rPr>
              <a:t> id </a:t>
            </a:r>
            <a:r>
              <a:rPr lang="en-GB" dirty="0" err="1">
                <a:effectLst/>
              </a:rPr>
              <a:t>venenatis</a:t>
            </a:r>
            <a:r>
              <a:rPr lang="en-GB" dirty="0">
                <a:effectLst/>
              </a:rPr>
              <a:t> est. Vestibulum </a:t>
            </a:r>
            <a:r>
              <a:rPr lang="en-GB" dirty="0" err="1">
                <a:effectLst/>
              </a:rPr>
              <a:t>nec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interdum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nunc</a:t>
            </a:r>
            <a:r>
              <a:rPr lang="en-GB" dirty="0">
                <a:effectLst/>
              </a:rPr>
              <a:t>. Aenean ac </a:t>
            </a:r>
            <a:r>
              <a:rPr lang="en-GB" dirty="0" err="1">
                <a:effectLst/>
              </a:rPr>
              <a:t>orci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nisl</a:t>
            </a:r>
            <a:r>
              <a:rPr lang="en-GB" dirty="0">
                <a:effectLst/>
              </a:rPr>
              <a:t>. Nunc </a:t>
            </a:r>
            <a:r>
              <a:rPr lang="en-GB" dirty="0" err="1">
                <a:effectLst/>
              </a:rPr>
              <a:t>ullamcorper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arcu</a:t>
            </a:r>
            <a:r>
              <a:rPr lang="en-GB" dirty="0">
                <a:effectLst/>
              </a:rPr>
              <a:t> non fermentum </a:t>
            </a:r>
            <a:r>
              <a:rPr lang="en-GB" dirty="0" err="1">
                <a:effectLst/>
              </a:rPr>
              <a:t>facilisis</a:t>
            </a:r>
            <a:r>
              <a:rPr lang="en-GB" dirty="0">
                <a:effectLst/>
              </a:rPr>
              <a:t>. </a:t>
            </a:r>
            <a:r>
              <a:rPr lang="en-GB" dirty="0" err="1">
                <a:effectLst/>
              </a:rPr>
              <a:t>Nullam</a:t>
            </a:r>
            <a:r>
              <a:rPr lang="en-GB" dirty="0">
                <a:effectLst/>
              </a:rPr>
              <a:t> cursus </a:t>
            </a:r>
            <a:r>
              <a:rPr lang="en-GB" dirty="0" err="1">
                <a:effectLst/>
              </a:rPr>
              <a:t>tellus</a:t>
            </a:r>
            <a:r>
              <a:rPr lang="en-GB" dirty="0">
                <a:effectLst/>
              </a:rPr>
              <a:t> at </a:t>
            </a:r>
            <a:r>
              <a:rPr lang="en-GB" dirty="0" err="1">
                <a:effectLst/>
              </a:rPr>
              <a:t>nunc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volutpat</a:t>
            </a:r>
            <a:r>
              <a:rPr lang="en-GB" dirty="0">
                <a:effectLst/>
              </a:rPr>
              <a:t>, vitae </a:t>
            </a:r>
            <a:r>
              <a:rPr lang="en-GB" dirty="0" err="1">
                <a:effectLst/>
              </a:rPr>
              <a:t>volutpat</a:t>
            </a:r>
            <a:r>
              <a:rPr lang="en-GB" dirty="0">
                <a:effectLst/>
              </a:rPr>
              <a:t> dui </a:t>
            </a:r>
            <a:r>
              <a:rPr lang="en-GB" dirty="0" err="1">
                <a:effectLst/>
              </a:rPr>
              <a:t>ullamcorper</a:t>
            </a:r>
            <a:r>
              <a:rPr lang="en-GB" dirty="0">
                <a:effectLst/>
              </a:rPr>
              <a:t>. Morbi </a:t>
            </a:r>
            <a:r>
              <a:rPr lang="en-GB" dirty="0" err="1">
                <a:effectLst/>
              </a:rPr>
              <a:t>sed</a:t>
            </a:r>
            <a:r>
              <a:rPr lang="en-GB" dirty="0">
                <a:effectLst/>
              </a:rPr>
              <a:t> ligula </a:t>
            </a:r>
            <a:r>
              <a:rPr lang="en-GB" dirty="0" err="1">
                <a:effectLst/>
              </a:rPr>
              <a:t>sollicitudin</a:t>
            </a:r>
            <a:r>
              <a:rPr lang="en-GB" dirty="0">
                <a:effectLst/>
              </a:rPr>
              <a:t>, fermentum </a:t>
            </a:r>
            <a:r>
              <a:rPr lang="en-GB" dirty="0" err="1">
                <a:effectLst/>
              </a:rPr>
              <a:t>tellus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quis</a:t>
            </a:r>
            <a:r>
              <a:rPr lang="en-GB" dirty="0">
                <a:effectLst/>
              </a:rPr>
              <a:t>, </a:t>
            </a:r>
            <a:r>
              <a:rPr lang="en-GB" dirty="0" err="1">
                <a:effectLst/>
              </a:rPr>
              <a:t>consequat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arcu</a:t>
            </a:r>
            <a:r>
              <a:rPr lang="en-GB" dirty="0">
                <a:effectLst/>
              </a:rPr>
              <a:t>. Integer sit </a:t>
            </a:r>
            <a:r>
              <a:rPr lang="en-GB" dirty="0" err="1">
                <a:effectLst/>
              </a:rPr>
              <a:t>amet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pellentesque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leo</a:t>
            </a:r>
            <a:r>
              <a:rPr lang="en-GB" dirty="0">
                <a:effectLst/>
              </a:rPr>
              <a:t>, at gravida </a:t>
            </a:r>
            <a:r>
              <a:rPr lang="en-GB" dirty="0" err="1">
                <a:effectLst/>
              </a:rPr>
              <a:t>sapien</a:t>
            </a:r>
            <a:r>
              <a:rPr lang="en-GB" dirty="0">
                <a:effectLst/>
              </a:rPr>
              <a:t>. Vestibulum </a:t>
            </a:r>
            <a:r>
              <a:rPr lang="en-GB" dirty="0" err="1">
                <a:effectLst/>
              </a:rPr>
              <a:t>malesuada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elit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eget</a:t>
            </a:r>
            <a:r>
              <a:rPr lang="en-GB" dirty="0">
                <a:effectLst/>
              </a:rPr>
              <a:t> ex </a:t>
            </a:r>
            <a:r>
              <a:rPr lang="en-GB" dirty="0" err="1">
                <a:effectLst/>
              </a:rPr>
              <a:t>imperdiet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faucibus</a:t>
            </a:r>
            <a:r>
              <a:rPr lang="en-GB" dirty="0">
                <a:effectLst/>
              </a:rPr>
              <a:t>.</a:t>
            </a:r>
            <a:br>
              <a:rPr lang="en-GB" dirty="0">
                <a:effectLst/>
              </a:rPr>
            </a:br>
            <a:br>
              <a:rPr lang="en-GB" dirty="0">
                <a:effectLst/>
              </a:rPr>
            </a:b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838914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+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084B1-0E99-4CD5-9F34-907F56D35D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7" y="489369"/>
            <a:ext cx="10944225" cy="332399"/>
          </a:xfrm>
        </p:spPr>
        <p:txBody>
          <a:bodyPr>
            <a:spAutoFit/>
          </a:bodyPr>
          <a:lstStyle/>
          <a:p>
            <a:r>
              <a:rPr lang="en-GB" dirty="0"/>
              <a:t>Click to edit Master title style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056490A-BD68-4319-8786-4DD0B990BD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Presentation title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595442F-F697-4D11-BAB2-5EFF8D4E0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3214A4-6233-48FE-B326-EAC358E8BEE1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5" name="Graphic 11">
            <a:extLst>
              <a:ext uri="{FF2B5EF4-FFF2-40B4-BE49-F238E27FC236}">
                <a16:creationId xmlns:a16="http://schemas.microsoft.com/office/drawing/2014/main" id="{BF03F6C7-8154-4CBC-8FA2-C2A51C417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6422033"/>
            <a:ext cx="592183" cy="23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4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1426662-7EE8-15E3-CFFE-9F43A0E4A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6422033"/>
            <a:ext cx="592183" cy="233757"/>
          </a:xfrm>
          <a:prstGeom prst="rect">
            <a:avLst/>
          </a:prstGeom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BC969E7-2749-F550-5B66-9E7DA6C51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err="1"/>
              <a:t>Presentation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B5D17D3-8A83-F9B4-951B-570A9F74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14A4-6233-48FE-B326-EAC358E8BEE1}" type="slidenum">
              <a:rPr lang="cs-CZ" smtClean="0"/>
              <a:t>‹#›</a:t>
            </a:fld>
            <a:endParaRPr lang="cs-CZ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6A08E54-915B-4736-75C6-F2BB923DC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CZ" dirty="0"/>
          </a:p>
        </p:txBody>
      </p:sp>
      <p:sp>
        <p:nvSpPr>
          <p:cNvPr id="11" name="Zástupný symbol pro text 2">
            <a:extLst>
              <a:ext uri="{FF2B5EF4-FFF2-40B4-BE49-F238E27FC236}">
                <a16:creationId xmlns:a16="http://schemas.microsoft.com/office/drawing/2014/main" id="{670265E5-99B2-329C-689A-6EE99064AC0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3887" y="1244527"/>
            <a:ext cx="6264276" cy="4921323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spc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Presentation, Speaker</a:t>
            </a:r>
            <a:br>
              <a:rPr lang="en-GB" dirty="0"/>
            </a:br>
            <a:endParaRPr lang="en-GB" dirty="0"/>
          </a:p>
          <a:p>
            <a:pPr lvl="0"/>
            <a:r>
              <a:rPr lang="en-GB" dirty="0"/>
              <a:t>Presentation, Speaker</a:t>
            </a:r>
            <a:br>
              <a:rPr lang="en-GB" dirty="0"/>
            </a:br>
            <a:endParaRPr lang="en-GB" dirty="0"/>
          </a:p>
          <a:p>
            <a:pPr lvl="0"/>
            <a:r>
              <a:rPr lang="en-GB" dirty="0"/>
              <a:t>Presentation, Speaker</a:t>
            </a:r>
            <a:br>
              <a:rPr lang="en-GB" dirty="0"/>
            </a:br>
            <a:endParaRPr lang="en-GB" dirty="0"/>
          </a:p>
          <a:p>
            <a:pPr lvl="0"/>
            <a:r>
              <a:rPr lang="en-GB" dirty="0"/>
              <a:t>Presentation, Speaker</a:t>
            </a:r>
            <a:br>
              <a:rPr lang="en-GB" dirty="0"/>
            </a:br>
            <a:endParaRPr lang="en-GB" dirty="0"/>
          </a:p>
          <a:p>
            <a:pPr lvl="0"/>
            <a:r>
              <a:rPr lang="en-GB" dirty="0"/>
              <a:t>Presentation, Speaker</a:t>
            </a:r>
            <a:br>
              <a:rPr lang="en-GB" dirty="0"/>
            </a:br>
            <a:endParaRPr lang="en-GB" dirty="0"/>
          </a:p>
          <a:p>
            <a:pPr lvl="0"/>
            <a:r>
              <a:rPr lang="en-GB" dirty="0"/>
              <a:t>Presentation, Speaker</a:t>
            </a:r>
            <a:br>
              <a:rPr lang="en-GB" dirty="0"/>
            </a:br>
            <a:endParaRPr lang="en-GB" dirty="0"/>
          </a:p>
          <a:p>
            <a:pPr lvl="0"/>
            <a:r>
              <a:rPr lang="en-GB" dirty="0"/>
              <a:t>Presentation, Speaker</a:t>
            </a:r>
            <a:br>
              <a:rPr lang="en-GB" dirty="0"/>
            </a:br>
            <a:endParaRPr lang="en-GB" dirty="0"/>
          </a:p>
          <a:p>
            <a:pPr lvl="0"/>
            <a:r>
              <a:rPr lang="en-GB" dirty="0"/>
              <a:t>Presentation, Speaker</a:t>
            </a:r>
            <a:br>
              <a:rPr lang="en-GB" dirty="0"/>
            </a:br>
            <a:endParaRPr lang="en-GB" dirty="0"/>
          </a:p>
          <a:p>
            <a:pPr lvl="0"/>
            <a:r>
              <a:rPr lang="en-GB" dirty="0"/>
              <a:t>Presentation, Speaker</a:t>
            </a:r>
            <a:br>
              <a:rPr lang="en-GB" dirty="0"/>
            </a:br>
            <a:endParaRPr lang="en-GB" dirty="0"/>
          </a:p>
          <a:p>
            <a:pPr lvl="0"/>
            <a:r>
              <a:rPr lang="en-GB" dirty="0"/>
              <a:t>Presentation, Speaker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48860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Presentation title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14A4-6233-48FE-B326-EAC358E8BEE1}" type="slidenum">
              <a:rPr lang="cs-CZ" smtClean="0"/>
              <a:t>‹#›</a:t>
            </a:fld>
            <a:endParaRPr lang="cs-CZ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97666BA-818C-3AD6-18DF-9735655FE7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6422033"/>
            <a:ext cx="592183" cy="23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40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uture is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ont, white, screenshot&#10;&#10;Description automatically generated">
            <a:extLst>
              <a:ext uri="{FF2B5EF4-FFF2-40B4-BE49-F238E27FC236}">
                <a16:creationId xmlns:a16="http://schemas.microsoft.com/office/drawing/2014/main" id="{364D63FB-5C5D-B781-920D-690D69BF1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920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­ - Illustratio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03ECA35-97E8-4DCF-907B-3F11F81B7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1610833"/>
            <a:ext cx="5486401" cy="8899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</a:t>
            </a:r>
            <a:br>
              <a:rPr lang="en-US" dirty="0"/>
            </a:br>
            <a:r>
              <a:rPr lang="en-US" dirty="0"/>
              <a:t>style with up to two lines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37D2B1-9445-4B46-BCC0-13522127A4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4" y="385590"/>
            <a:ext cx="836212" cy="270933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6F60614-1C12-1741-A75D-F49180AE41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2647860"/>
            <a:ext cx="5486400" cy="60195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B980B98-A2F2-104F-B1F3-4969CC3C5A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4240" y="2776810"/>
            <a:ext cx="4431429" cy="32993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D357C8-B922-3249-B406-2A87063BEAF8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tx2">
                    <a:lumMod val="90000"/>
                  </a:schemeClr>
                </a:solidFill>
              </a:rPr>
              <a:t>©2021 Visa. All rights reserved. Visa Confidential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1036C4-4AB5-0D48-879C-1662110ED0D8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tx2"/>
                </a:solidFill>
              </a:rPr>
              <a:pPr algn="r"/>
              <a:t>‹#›</a:t>
            </a:fld>
            <a:endParaRPr lang="en-US" sz="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257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­ - Dark Photo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8AFEF0-CB40-4365-A775-D6F2BB16F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"/>
          <a:stretch/>
        </p:blipFill>
        <p:spPr>
          <a:xfrm>
            <a:off x="0" y="693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EC1F21-AAC7-8A41-9558-DBE34F21E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4" y="385590"/>
            <a:ext cx="836212" cy="270933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AFB0E0BF-8F1B-C647-A3D3-2167637E4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1610833"/>
            <a:ext cx="5486401" cy="8899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</a:t>
            </a:r>
            <a:br>
              <a:rPr lang="en-US" dirty="0"/>
            </a:br>
            <a:r>
              <a:rPr lang="en-US" dirty="0"/>
              <a:t>style with up to two lines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63D750A-F4C0-194B-A4D8-5A5E6C4DEE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2647860"/>
            <a:ext cx="5486400" cy="60195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7" name="Picture 6" descr="Background pattern, rectangle&#10;&#10;Description automatically generated">
            <a:extLst>
              <a:ext uri="{FF2B5EF4-FFF2-40B4-BE49-F238E27FC236}">
                <a16:creationId xmlns:a16="http://schemas.microsoft.com/office/drawing/2014/main" id="{E058CA6E-5F4B-F941-BD6B-E82D893B12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210300"/>
            <a:ext cx="400139" cy="2672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C5AB2C-D691-9849-BDBB-E7E6DFBD91CC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©2021 Visa. All rights reserved. Visa Confidential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AB3BF8-5AE5-EB46-8B57-998DACED1EF0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1"/>
                </a:solidFill>
              </a:rPr>
              <a:pPr algn="r"/>
              <a:t>‹#›</a:t>
            </a:fld>
            <a:endParaRPr lang="en-US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32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­ - L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876AED2-1CFF-4BDE-9E1E-69CBC3EB0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815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848DAD-A1C5-BA4C-9B67-B4FD8714D2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26" y="385590"/>
            <a:ext cx="836212" cy="270932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7F36E9A5-B20B-9240-BE59-A48AFE097B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173" y="1610833"/>
            <a:ext cx="5481827" cy="8899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</a:t>
            </a:r>
            <a:br>
              <a:rPr lang="en-US" dirty="0"/>
            </a:br>
            <a:r>
              <a:rPr lang="en-US" dirty="0"/>
              <a:t>style with up to two lines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856474F-DB99-E44D-BFE6-6C67698BAD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173" y="2647860"/>
            <a:ext cx="5481826" cy="60195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9" name="Picture 8" descr="Background pattern, rectangle&#10;&#10;Description automatically generated">
            <a:extLst>
              <a:ext uri="{FF2B5EF4-FFF2-40B4-BE49-F238E27FC236}">
                <a16:creationId xmlns:a16="http://schemas.microsoft.com/office/drawing/2014/main" id="{03B21D41-9026-49AE-9F0C-C3635D6835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210300"/>
            <a:ext cx="400139" cy="2672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560AEA-675B-0747-9C5B-DBF5C5D4574C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75C2A6-77D3-EE48-B7DC-5AD197DBE1D7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29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­ - Animated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ver animation" descr="Cover animation">
            <a:extLst>
              <a:ext uri="{FF2B5EF4-FFF2-40B4-BE49-F238E27FC236}">
                <a16:creationId xmlns:a16="http://schemas.microsoft.com/office/drawing/2014/main" id="{7FC1DE2B-DAD6-47AB-9CB9-E8506337D6AE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22783" y="0"/>
            <a:ext cx="5669217" cy="6823913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9F72CCA6-9EE3-C247-B43B-2AA3A4865D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1610833"/>
            <a:ext cx="5486399" cy="8899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</a:t>
            </a:r>
            <a:br>
              <a:rPr lang="en-US" dirty="0"/>
            </a:br>
            <a:r>
              <a:rPr lang="en-US" dirty="0"/>
              <a:t>style with up to two lines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292D8FE-1B47-1448-BFAB-BD805161A9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2647860"/>
            <a:ext cx="5486398" cy="60195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F79052-C88A-1048-8CED-1033FB84B14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4" y="385590"/>
            <a:ext cx="836212" cy="270932"/>
          </a:xfrm>
          <a:prstGeom prst="rect">
            <a:avLst/>
          </a:prstGeom>
        </p:spPr>
      </p:pic>
      <p:pic>
        <p:nvPicPr>
          <p:cNvPr id="8" name="Picture 7" descr="Background pattern, rectangle&#10;&#10;Description automatically generated">
            <a:extLst>
              <a:ext uri="{FF2B5EF4-FFF2-40B4-BE49-F238E27FC236}">
                <a16:creationId xmlns:a16="http://schemas.microsoft.com/office/drawing/2014/main" id="{ED388E55-55D7-5C40-ADE9-5CEA3FE422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210300"/>
            <a:ext cx="400139" cy="2672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99D746-2464-FD49-84E3-654E4F57AC0E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6940F-7C28-224B-98AB-1812886ABDCC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91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­ - Cut Out Photo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, rectangle&#10;&#10;Description automatically generated">
            <a:extLst>
              <a:ext uri="{FF2B5EF4-FFF2-40B4-BE49-F238E27FC236}">
                <a16:creationId xmlns:a16="http://schemas.microsoft.com/office/drawing/2014/main" id="{B0E12C26-1E94-CB42-8023-58210ADC5F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776" y="1610833"/>
            <a:ext cx="4163676" cy="2781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3FB5CC-A908-C349-A4A1-3544609E2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4" y="385590"/>
            <a:ext cx="836212" cy="270932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8B5B4A7-F017-C24F-89BE-552CF18DD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1610833"/>
            <a:ext cx="5486399" cy="8899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</a:t>
            </a:r>
            <a:br>
              <a:rPr lang="en-US" dirty="0"/>
            </a:br>
            <a:r>
              <a:rPr lang="en-US" dirty="0"/>
              <a:t>style with up to two lines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F4E330-F8C7-B84B-AAAB-64D4D5BB75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2647860"/>
            <a:ext cx="5486398" cy="60195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9" name="Picture 18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FC0D15E3-B337-0549-B525-3F77087FC5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1405" y="208974"/>
            <a:ext cx="3774637" cy="66490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070F02-578B-3443-B637-00D27509AA5C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7C0451-24A4-DD41-B323-03E7C37034A9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06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­ - Cut Out Photo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pattern, rectangle&#10;&#10;Description automatically generated">
            <a:extLst>
              <a:ext uri="{FF2B5EF4-FFF2-40B4-BE49-F238E27FC236}">
                <a16:creationId xmlns:a16="http://schemas.microsoft.com/office/drawing/2014/main" id="{BFEC35DF-7B4B-3640-B202-6D0D3C8927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776" y="1610833"/>
            <a:ext cx="4163676" cy="278133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729A6456-0C45-5243-BC7D-3EBF863AFD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1610833"/>
            <a:ext cx="5486399" cy="8899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</a:t>
            </a:r>
            <a:br>
              <a:rPr lang="en-US" dirty="0"/>
            </a:br>
            <a:r>
              <a:rPr lang="en-US" dirty="0"/>
              <a:t>style with up to two lines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9DAEB0D-D158-EE40-8A18-ED68A560B4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2647860"/>
            <a:ext cx="5486398" cy="60195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F67C15-23BB-C34D-984B-365C6144B8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4" y="385590"/>
            <a:ext cx="836212" cy="2709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264048-8683-B04A-BE92-365764B75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6920" y="296944"/>
            <a:ext cx="3898532" cy="6180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F55B74-8AE2-2F4C-A8CC-7002F18140F4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64E4DA-CF8C-5245-BEE4-F59B1938DEC7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947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­ - Cut Out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Background pattern, rectangle&#10;&#10;Description automatically generated">
            <a:extLst>
              <a:ext uri="{FF2B5EF4-FFF2-40B4-BE49-F238E27FC236}">
                <a16:creationId xmlns:a16="http://schemas.microsoft.com/office/drawing/2014/main" id="{E8930F7D-FC4C-B545-BF55-6C2F96ED1D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776" y="1610833"/>
            <a:ext cx="4163676" cy="2781331"/>
          </a:xfrm>
          <a:prstGeom prst="rect">
            <a:avLst/>
          </a:prstGeom>
        </p:spPr>
      </p:pic>
      <p:pic>
        <p:nvPicPr>
          <p:cNvPr id="22" name="Picture 21" descr="A person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7CF29D7B-D274-A24D-9456-1D142F993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1528" y="734453"/>
            <a:ext cx="3702286" cy="6123547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A4B0D38C-5191-2A46-A65F-EB152D0EE1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610833"/>
            <a:ext cx="5486400" cy="8899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</a:t>
            </a:r>
            <a:br>
              <a:rPr lang="en-US" dirty="0"/>
            </a:br>
            <a:r>
              <a:rPr lang="en-US" dirty="0"/>
              <a:t>style with up to two lines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FAD9EF4-BFE4-544D-89ED-637CA08285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" y="2647860"/>
            <a:ext cx="5486399" cy="60195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F24CA7-7CB8-2447-9C3C-B88313F9FB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3" y="385590"/>
            <a:ext cx="836212" cy="270932"/>
          </a:xfrm>
          <a:prstGeom prst="rect">
            <a:avLst/>
          </a:prstGeom>
        </p:spPr>
      </p:pic>
      <p:pic>
        <p:nvPicPr>
          <p:cNvPr id="23" name="Picture 22" descr="A picture containing person, dog&#10;&#10;Description automatically generated">
            <a:extLst>
              <a:ext uri="{FF2B5EF4-FFF2-40B4-BE49-F238E27FC236}">
                <a16:creationId xmlns:a16="http://schemas.microsoft.com/office/drawing/2014/main" id="{30F7D106-CE35-E242-B8C0-5B06D3A2CE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833" y="3909462"/>
            <a:ext cx="2726676" cy="27813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094A0A-76A3-1B45-9EF1-EF4320A30CC7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F4E884-A953-F146-98F1-8B4C5B6833E5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83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­ - L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73708F72-9177-1C4A-B014-F0C6B19AB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1610833"/>
            <a:ext cx="5486399" cy="8899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</a:t>
            </a:r>
            <a:br>
              <a:rPr lang="en-US" dirty="0"/>
            </a:br>
            <a:r>
              <a:rPr lang="en-US" dirty="0"/>
              <a:t>style with up to two lines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C3D2448-008D-704E-B888-D8E863B403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2647860"/>
            <a:ext cx="5486398" cy="60195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EB1792-DD80-214E-9375-EE70AE1BB6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4" y="385590"/>
            <a:ext cx="836212" cy="270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6F69B3-EAF8-AD4A-A506-57425CC3FBBF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D4F06E-0767-9446-A975-422A8E49DAA1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066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23889" y="476249"/>
            <a:ext cx="10944224" cy="3140871"/>
          </a:xfrm>
        </p:spPr>
        <p:txBody>
          <a:bodyPr anchor="b"/>
          <a:lstStyle>
            <a:lvl1pPr algn="ctr">
              <a:lnSpc>
                <a:spcPct val="100000"/>
              </a:lnSpc>
              <a:defRPr sz="5200" spc="-180" baseline="0"/>
            </a:lvl1pPr>
          </a:lstStyle>
          <a:p>
            <a:r>
              <a:rPr lang="en-GB" dirty="0"/>
              <a:t>Title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23889" y="3712533"/>
            <a:ext cx="10944224" cy="2453318"/>
          </a:xfrm>
        </p:spPr>
        <p:txBody>
          <a:bodyPr lIns="0" tIns="0" rIns="0" bIns="0"/>
          <a:lstStyle>
            <a:lvl1pPr marL="0" indent="0" algn="ctr">
              <a:buNone/>
              <a:defRPr sz="2400" spc="-5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cs-CZ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1426662-7EE8-15E3-CFFE-9F43A0E4A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5611" y="6391139"/>
            <a:ext cx="592183" cy="23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887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­ - Big Type - with Ic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076C857-6C05-8E4F-89DE-4C6A9CEA50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4" y="385590"/>
            <a:ext cx="836212" cy="270933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B4CD84E1-A716-784A-BEDC-3F776D13EC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600200"/>
            <a:ext cx="8080664" cy="14081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500">
                <a:solidFill>
                  <a:schemeClr val="bg1"/>
                </a:solidFill>
                <a:latin typeface="Visa Dialect Medium" pitchFamily="2" charset="0"/>
              </a:defRPr>
            </a:lvl1pPr>
          </a:lstStyle>
          <a:p>
            <a:r>
              <a:rPr lang="en-US" dirty="0"/>
              <a:t>Click to edit Master title style with up to two lines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5F9A24A-091B-1847-A8CD-FA05E6DF03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158598"/>
            <a:ext cx="5486400" cy="82229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8" name="Picture Placeholder 6">
            <a:extLst>
              <a:ext uri="{FF2B5EF4-FFF2-40B4-BE49-F238E27FC236}">
                <a16:creationId xmlns:a16="http://schemas.microsoft.com/office/drawing/2014/main" id="{8FA1B8AC-487C-49C6-B84A-CD69B74EDE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208008" y="3835908"/>
            <a:ext cx="2374392" cy="23743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319C69-C7DB-B842-A288-4B78C966A26E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tx2">
                    <a:lumMod val="90000"/>
                  </a:schemeClr>
                </a:solidFill>
              </a:rPr>
              <a:t>©2021 Visa. All rights reserved. Visa Confidential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94403A-163E-2F49-B354-92394604048F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tx2"/>
                </a:solidFill>
              </a:rPr>
              <a:pPr algn="r"/>
              <a:t>‹#›</a:t>
            </a:fld>
            <a:endParaRPr lang="en-US" sz="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43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­ - Big Typ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FFAEF6FF-624F-F941-8333-F016E751BE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600200"/>
            <a:ext cx="8080664" cy="14081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500">
                <a:solidFill>
                  <a:schemeClr val="bg1"/>
                </a:solidFill>
                <a:latin typeface="Visa Dialect Medium" pitchFamily="2" charset="0"/>
              </a:defRPr>
            </a:lvl1pPr>
          </a:lstStyle>
          <a:p>
            <a:r>
              <a:rPr lang="en-US" dirty="0"/>
              <a:t>Click to edit Master title style with up to two lines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E27E99B-5241-0942-B27C-8DC37A0E34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158598"/>
            <a:ext cx="5486400" cy="82229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F6A2D3-237C-B142-BB6C-D1D674B69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4" y="385590"/>
            <a:ext cx="836212" cy="2709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83F0A4-A2E0-234F-9735-E801C5099329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tx2">
                    <a:lumMod val="90000"/>
                  </a:schemeClr>
                </a:solidFill>
              </a:rPr>
              <a:t>©2021 Visa. All rights reserved. Visa Confidential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5DD0A7-9B3F-B445-B3E3-DCBA18FD6920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tx2"/>
                </a:solidFill>
              </a:rPr>
              <a:pPr algn="r"/>
              <a:t>‹#›</a:t>
            </a:fld>
            <a:endParaRPr lang="en-US" sz="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99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­ - Big Type - VBM+Symb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53EF4D2-FA1F-824F-9159-013422D09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600200"/>
            <a:ext cx="8080664" cy="14081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500">
                <a:solidFill>
                  <a:schemeClr val="accent1"/>
                </a:solidFill>
                <a:latin typeface="Visa Dialect Medium" pitchFamily="2" charset="0"/>
              </a:defRPr>
            </a:lvl1pPr>
          </a:lstStyle>
          <a:p>
            <a:r>
              <a:rPr lang="en-US" dirty="0"/>
              <a:t>Click to edit Master title style with up to two lines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D0E9125-603C-FE4B-9FE5-B2CDA2CFBD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158598"/>
            <a:ext cx="5486400" cy="82229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5FF374-CE84-874F-AD2F-DEC1ADE14B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26" y="385590"/>
            <a:ext cx="836212" cy="270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F52965-CEEE-2C41-AD99-92F2BDAE8021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E4A174-513B-AF43-8972-1BF7BACDE2E4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361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4B023C5D-F5CC-44FA-834F-43851B9A10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71579"/>
            <a:ext cx="10972800" cy="369561"/>
          </a:xfrm>
          <a:prstGeom prst="rect">
            <a:avLst/>
          </a:prstGeom>
        </p:spPr>
        <p:txBody>
          <a:bodyPr vert="horz" lIns="0" tIns="0" rIns="0" bIns="91440" rtlCol="0" anchor="t" anchorCtr="0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Agenda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6FDCD2-5A25-4132-A829-365A43AAA2CF}"/>
              </a:ext>
            </a:extLst>
          </p:cNvPr>
          <p:cNvCxnSpPr/>
          <p:nvPr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3EE40-5826-477B-BEEF-B50E81BADC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567214"/>
            <a:ext cx="2478280" cy="88107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8000"/>
              </a:lnSpc>
              <a:defRPr sz="8000">
                <a:solidFill>
                  <a:schemeClr val="accent2"/>
                </a:solidFill>
                <a:latin typeface="Visa Dialect Medium" pitchFamily="2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3463FD-6F8E-41D2-B867-102704C5E9FC}"/>
              </a:ext>
            </a:extLst>
          </p:cNvPr>
          <p:cNvCxnSpPr>
            <a:cxnSpLocks/>
          </p:cNvCxnSpPr>
          <p:nvPr userDrawn="1"/>
        </p:nvCxnSpPr>
        <p:spPr>
          <a:xfrm>
            <a:off x="609600" y="2521444"/>
            <a:ext cx="2489200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A843B257-7F12-4633-9525-3B6D2C5C29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4400" y="1567214"/>
            <a:ext cx="2438400" cy="88107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8000"/>
              </a:lnSpc>
              <a:defRPr sz="8000">
                <a:solidFill>
                  <a:schemeClr val="accent2"/>
                </a:solidFill>
                <a:latin typeface="Visa Dialect Medium" pitchFamily="2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884D96D-3DE4-40B0-90D8-B5918CF1D0E8}"/>
              </a:ext>
            </a:extLst>
          </p:cNvPr>
          <p:cNvCxnSpPr>
            <a:cxnSpLocks/>
          </p:cNvCxnSpPr>
          <p:nvPr/>
        </p:nvCxnSpPr>
        <p:spPr>
          <a:xfrm>
            <a:off x="3454400" y="2521444"/>
            <a:ext cx="2438400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65176D7D-6355-4FF3-9137-FC5B3D8B65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95426" y="1567214"/>
            <a:ext cx="2489197" cy="88107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8000"/>
              </a:lnSpc>
              <a:defRPr sz="8000">
                <a:solidFill>
                  <a:schemeClr val="accent2"/>
                </a:solidFill>
                <a:latin typeface="Visa Dialect Medium" pitchFamily="2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87B4ED28-009B-4D27-8603-E737D3353DF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93200" y="1567214"/>
            <a:ext cx="2489200" cy="88107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8000"/>
              </a:lnSpc>
              <a:defRPr sz="8000">
                <a:solidFill>
                  <a:schemeClr val="accent2"/>
                </a:solidFill>
                <a:latin typeface="Visa Dialect Medium" pitchFamily="2" charset="0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2F40EFA-7CFE-412F-9670-84A0FD0AAAD2}"/>
              </a:ext>
            </a:extLst>
          </p:cNvPr>
          <p:cNvCxnSpPr>
            <a:cxnSpLocks/>
          </p:cNvCxnSpPr>
          <p:nvPr/>
        </p:nvCxnSpPr>
        <p:spPr>
          <a:xfrm>
            <a:off x="9093200" y="2521444"/>
            <a:ext cx="2489200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0EAEBC3-D403-4863-B94C-5BA28D11A20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62591"/>
            <a:ext cx="2489200" cy="88107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8000"/>
              </a:lnSpc>
              <a:defRPr sz="8000">
                <a:solidFill>
                  <a:schemeClr val="accent2"/>
                </a:solidFill>
                <a:latin typeface="Visa Dialect Medium" pitchFamily="2" charset="0"/>
              </a:defRPr>
            </a:lvl1pPr>
          </a:lstStyle>
          <a:p>
            <a:pPr lvl="0"/>
            <a:r>
              <a:rPr lang="en-US" dirty="0"/>
              <a:t>5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0BF9787-757D-4D4A-9D39-36E4F20150F8}"/>
              </a:ext>
            </a:extLst>
          </p:cNvPr>
          <p:cNvCxnSpPr>
            <a:cxnSpLocks/>
          </p:cNvCxnSpPr>
          <p:nvPr userDrawn="1"/>
        </p:nvCxnSpPr>
        <p:spPr>
          <a:xfrm>
            <a:off x="609600" y="4916821"/>
            <a:ext cx="2489200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39AED03-861E-49F5-9486-9875D7F325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54400" y="3962591"/>
            <a:ext cx="2438400" cy="88107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8000"/>
              </a:lnSpc>
              <a:defRPr sz="8000">
                <a:solidFill>
                  <a:schemeClr val="accent2"/>
                </a:solidFill>
                <a:latin typeface="Visa Dialect Medium" pitchFamily="2" charset="0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6A4D639-35EE-4A75-9D5D-F5D68D810241}"/>
              </a:ext>
            </a:extLst>
          </p:cNvPr>
          <p:cNvCxnSpPr>
            <a:cxnSpLocks/>
          </p:cNvCxnSpPr>
          <p:nvPr/>
        </p:nvCxnSpPr>
        <p:spPr>
          <a:xfrm>
            <a:off x="3454400" y="4916821"/>
            <a:ext cx="2438400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C191B399-15E8-4E18-95CE-9D88E07F66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95423" y="3962591"/>
            <a:ext cx="2489200" cy="88107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8000"/>
              </a:lnSpc>
              <a:defRPr sz="8000">
                <a:solidFill>
                  <a:schemeClr val="accent2"/>
                </a:solidFill>
                <a:latin typeface="Visa Dialect Medium" pitchFamily="2" charset="0"/>
              </a:defRPr>
            </a:lvl1pPr>
          </a:lstStyle>
          <a:p>
            <a:pPr lvl="0"/>
            <a:r>
              <a:rPr lang="en-US" dirty="0"/>
              <a:t>7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9BE4E74-7BEC-498B-AB83-0C7C20ED890A}"/>
              </a:ext>
            </a:extLst>
          </p:cNvPr>
          <p:cNvCxnSpPr>
            <a:cxnSpLocks/>
          </p:cNvCxnSpPr>
          <p:nvPr/>
        </p:nvCxnSpPr>
        <p:spPr>
          <a:xfrm>
            <a:off x="6295423" y="4916821"/>
            <a:ext cx="2489200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092CC6EC-3B35-4B15-8ECF-71827B4F797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3200" y="3962591"/>
            <a:ext cx="2489200" cy="88107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8000"/>
              </a:lnSpc>
              <a:defRPr sz="8000">
                <a:solidFill>
                  <a:schemeClr val="accent2"/>
                </a:solidFill>
                <a:latin typeface="Visa Dialect Medium" pitchFamily="2" charset="0"/>
              </a:defRPr>
            </a:lvl1pPr>
          </a:lstStyle>
          <a:p>
            <a:pPr lvl="0"/>
            <a:r>
              <a:rPr lang="en-US" dirty="0"/>
              <a:t>8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A28FED9-B6B8-4348-BFC2-E292A6FB0FCF}"/>
              </a:ext>
            </a:extLst>
          </p:cNvPr>
          <p:cNvCxnSpPr>
            <a:cxnSpLocks/>
          </p:cNvCxnSpPr>
          <p:nvPr/>
        </p:nvCxnSpPr>
        <p:spPr>
          <a:xfrm>
            <a:off x="9093200" y="4916821"/>
            <a:ext cx="2489200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11899807-858E-4003-8BDF-4015E542845B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09600" y="2643202"/>
            <a:ext cx="2478280" cy="78579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500"/>
              </a:spcBef>
              <a:defRPr sz="12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500"/>
              </a:spcBef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8713D4C8-925C-4E15-9DF9-AB425817C32B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3454400" y="2643208"/>
            <a:ext cx="2438400" cy="78579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500"/>
              </a:spcBef>
              <a:defRPr sz="12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500"/>
              </a:spcBef>
              <a:defRPr sz="1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7EDB3C1E-C224-4411-B608-25ABA2658B70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6295426" y="2643202"/>
            <a:ext cx="2489197" cy="78579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500"/>
              </a:spcBef>
              <a:defRPr sz="12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500"/>
              </a:spcBef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601DD3FF-8D08-49F7-97A5-81CD5390891E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9093200" y="2643202"/>
            <a:ext cx="2489200" cy="78579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500"/>
              </a:spcBef>
              <a:defRPr sz="12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500"/>
              </a:spcBef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E6F0E1CC-E3A5-476C-B9BD-8E55B73C912E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609600" y="5024154"/>
            <a:ext cx="2489200" cy="78579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500"/>
              </a:spcBef>
              <a:defRPr sz="12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500"/>
              </a:spcBef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6CA859C0-8CC8-4AD9-A9BC-64F1FC91D711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3454400" y="5024160"/>
            <a:ext cx="2438400" cy="78579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500"/>
              </a:spcBef>
              <a:defRPr sz="12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500"/>
              </a:spcBef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BBD7B664-2D47-45FC-8170-499D24E52CD3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6295423" y="5024154"/>
            <a:ext cx="2489200" cy="78579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500"/>
              </a:spcBef>
              <a:defRPr sz="12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500"/>
              </a:spcBef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7C76208B-5543-46CF-A9E2-FACFA2214379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9089423" y="5007399"/>
            <a:ext cx="2489200" cy="78579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500"/>
              </a:spcBef>
              <a:defRPr sz="12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500"/>
              </a:spcBef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1B229B7-1E51-4DB5-8A87-EA006CA75597}"/>
              </a:ext>
            </a:extLst>
          </p:cNvPr>
          <p:cNvCxnSpPr>
            <a:cxnSpLocks/>
          </p:cNvCxnSpPr>
          <p:nvPr userDrawn="1"/>
        </p:nvCxnSpPr>
        <p:spPr>
          <a:xfrm>
            <a:off x="6295426" y="2521444"/>
            <a:ext cx="2489197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BEC567DB-456B-4C04-85C5-43BB83555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076AD15-8A80-4D5C-99D2-930048D9981A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ACA210-CD82-4973-86C5-C81EDE5EA833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33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orient="horz" pos="2160">
          <p15:clr>
            <a:srgbClr val="FBAE40"/>
          </p15:clr>
        </p15:guide>
        <p15:guide id="12" pos="384">
          <p15:clr>
            <a:srgbClr val="FBAE40"/>
          </p15:clr>
        </p15:guide>
        <p15:guide id="13" pos="7296">
          <p15:clr>
            <a:srgbClr val="FBAE40"/>
          </p15:clr>
        </p15:guide>
        <p15:guide id="14" pos="1952">
          <p15:clr>
            <a:srgbClr val="FBAE40"/>
          </p15:clr>
        </p15:guide>
        <p15:guide id="15" pos="2184">
          <p15:clr>
            <a:srgbClr val="FBAE40"/>
          </p15:clr>
        </p15:guide>
        <p15:guide id="16" pos="3744">
          <p15:clr>
            <a:srgbClr val="FBAE40"/>
          </p15:clr>
        </p15:guide>
        <p15:guide id="17" pos="3960">
          <p15:clr>
            <a:srgbClr val="FBAE40"/>
          </p15:clr>
        </p15:guide>
        <p15:guide id="18" pos="5520">
          <p15:clr>
            <a:srgbClr val="FBAE40"/>
          </p15:clr>
        </p15:guide>
        <p15:guide id="19" pos="5736">
          <p15:clr>
            <a:srgbClr val="FBAE40"/>
          </p15:clr>
        </p15:guide>
        <p15:guide id="20" orient="horz" pos="100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6FDCD2-5A25-4132-A829-365A43AAA2CF}"/>
              </a:ext>
            </a:extLst>
          </p:cNvPr>
          <p:cNvCxnSpPr/>
          <p:nvPr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6B01A99-F0E4-4F6A-9814-CECDD9DC96F6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38B7B0-D097-7C40-B18F-DF9854A1FD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1600200"/>
            <a:ext cx="8155179" cy="3714750"/>
          </a:xfrm>
        </p:spPr>
        <p:txBody>
          <a:bodyPr/>
          <a:lstStyle>
            <a:lvl1pPr marL="274320" indent="-274320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+mj-lt"/>
              <a:buAutoNum type="arabicPeriod"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This is Visa Dialect Regular 18pt</a:t>
            </a:r>
          </a:p>
          <a:p>
            <a:pPr lvl="0"/>
            <a:r>
              <a:rPr lang="en-US" dirty="0"/>
              <a:t>Items are automatically numbered</a:t>
            </a:r>
          </a:p>
          <a:p>
            <a:pPr lvl="0"/>
            <a:r>
              <a:rPr lang="en-US" dirty="0"/>
              <a:t>If needed, use the Numbering button on the Home tab to turn off numbers.</a:t>
            </a:r>
          </a:p>
          <a:p>
            <a:pPr lvl="0"/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151B0AD-0CB2-A048-A80E-79B8AB9DC5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71579"/>
            <a:ext cx="10972800" cy="369561"/>
          </a:xfrm>
          <a:prstGeom prst="rect">
            <a:avLst/>
          </a:prstGeom>
        </p:spPr>
        <p:txBody>
          <a:bodyPr vert="horz" lIns="0" tIns="0" rIns="0" bIns="91440" rtlCol="0" anchor="t" anchorCtr="0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Agenda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F40C379-F42C-48E2-9BF6-F41A857ED5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02A4BD-9D83-44B2-ACE3-88F0098F3774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D9AF42-CC7A-4B9F-B211-4FF9B1A9EA79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72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orient="horz" pos="2160">
          <p15:clr>
            <a:srgbClr val="FBAE40"/>
          </p15:clr>
        </p15:guide>
        <p15:guide id="12" pos="384">
          <p15:clr>
            <a:srgbClr val="FBAE40"/>
          </p15:clr>
        </p15:guide>
        <p15:guide id="13" pos="7296">
          <p15:clr>
            <a:srgbClr val="FBAE40"/>
          </p15:clr>
        </p15:guide>
        <p15:guide id="20" orient="horz" pos="1008">
          <p15:clr>
            <a:srgbClr val="FBAE40"/>
          </p15:clr>
        </p15:guide>
        <p15:guide id="21" pos="5520">
          <p15:clr>
            <a:srgbClr val="FBAE40"/>
          </p15:clr>
        </p15:guide>
        <p15:guide id="22" pos="573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B796B2-E9E7-4A1D-AD60-1EB8C21CF2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1" y="383531"/>
            <a:ext cx="6421967" cy="5524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3BD4A8-0E52-4FFD-81E5-4667BBF1E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97899"/>
            <a:ext cx="552780" cy="179101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B95E950-296F-E542-B8F2-E86E8C26F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2647860"/>
            <a:ext cx="5486398" cy="60195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341839-DFD3-DC46-B0B1-748514F6A8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1622357"/>
            <a:ext cx="5486398" cy="102550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style with up to two lines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1E25E2-478B-4A61-B489-BCCB76E32FAB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tx2">
                    <a:lumMod val="90000"/>
                  </a:schemeClr>
                </a:solidFill>
              </a:rPr>
              <a:t>©2021 Visa. All rights reserved. Visa Confidential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D9929F-8F44-4512-A3C5-4A94AA39173E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tx2">
                    <a:lumMod val="90000"/>
                  </a:schemeClr>
                </a:solidFill>
              </a:rPr>
              <a:pPr algn="r"/>
              <a:t>‹#›</a:t>
            </a:fld>
            <a:endParaRPr lang="en-US" sz="6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63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A5BA51-F084-46F7-93C2-7B53463A6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97899"/>
            <a:ext cx="552780" cy="179101"/>
          </a:xfrm>
          <a:prstGeom prst="rect">
            <a:avLst/>
          </a:prstGeom>
        </p:spPr>
      </p:pic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8FFAC3C-0074-FE4C-A801-A8774F5415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2647860"/>
            <a:ext cx="5486398" cy="60195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EA814F0-7225-EE49-AEEB-8D88CDE9E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1622357"/>
            <a:ext cx="5486398" cy="102550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style with up to two lines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1B8E4219-BF8A-EF4A-A133-8697CB3D44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1" y="383531"/>
            <a:ext cx="6421967" cy="5524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DDFC30-4C35-4FFE-B78F-CC6778ACBCB1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tx2">
                    <a:lumMod val="90000"/>
                  </a:schemeClr>
                </a:solidFill>
              </a:rPr>
              <a:t>©2021 Visa. All rights reserved. Visa Confidential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ED936E-64AB-439B-98BB-2235A783FB7C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tx2">
                    <a:lumMod val="90000"/>
                  </a:schemeClr>
                </a:solidFill>
              </a:rPr>
              <a:pPr algn="r"/>
              <a:t>‹#›</a:t>
            </a:fld>
            <a:endParaRPr lang="en-US" sz="6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95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19E6CA2-344D-4DE3-AED7-2763D00E6F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97899"/>
            <a:ext cx="552780" cy="179101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5B45E48-5A8A-7C43-968E-E1237A2CF6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2647860"/>
            <a:ext cx="5486398" cy="60195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E458D01-2E76-4D49-95E3-8329F9C32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1622357"/>
            <a:ext cx="5486398" cy="102550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style with up to two lines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821AC90-4858-944A-AAA3-8FB5B5B21A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1" y="383531"/>
            <a:ext cx="6421967" cy="5524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1F327F-1FC5-4766-BD46-CC371BD2A4C4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tx2">
                    <a:lumMod val="90000"/>
                  </a:schemeClr>
                </a:solidFill>
              </a:rPr>
              <a:t>©2021 Visa. All rights reserved. Visa Confidential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564589-4D8E-4B07-B6EF-C13FC69FF198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tx2">
                    <a:lumMod val="90000"/>
                  </a:schemeClr>
                </a:solidFill>
              </a:rPr>
              <a:pPr algn="r"/>
              <a:t>‹#›</a:t>
            </a:fld>
            <a:endParaRPr lang="en-US" sz="6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60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CB6150-C0E7-4A2D-82C2-2A7C8BF43A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97899"/>
            <a:ext cx="552780" cy="179101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CB1B974-08D3-AB49-86CE-CCE82104A92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2647860"/>
            <a:ext cx="5486398" cy="60195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DFFAE56-C962-6C4A-AD68-F109E1F4C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1622357"/>
            <a:ext cx="5486398" cy="102550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style with up to two lines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67E79CE-AD17-A442-A7EE-EEA5858FBA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1" y="383531"/>
            <a:ext cx="6421967" cy="5524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D4241A-A15C-479B-B2A0-F40EAD458532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tx2">
                    <a:lumMod val="90000"/>
                  </a:schemeClr>
                </a:solidFill>
              </a:rPr>
              <a:t>©2021 Visa. All rights reserved. Visa 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0CD241-C7A6-4F00-9726-06138E6089BD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tx2">
                    <a:lumMod val="90000"/>
                  </a:schemeClr>
                </a:solidFill>
              </a:rPr>
              <a:pPr algn="r"/>
              <a:t>‹#›</a:t>
            </a:fld>
            <a:endParaRPr lang="en-US" sz="6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784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BAF715-EBE8-446C-91FD-813ACDD79F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97899"/>
            <a:ext cx="552780" cy="179101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077865E-7ADA-7C48-AC7C-7BD23AFA87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2647860"/>
            <a:ext cx="5486398" cy="60195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B5A86F8-9249-2941-BCE8-3144DCB36D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1622357"/>
            <a:ext cx="5486398" cy="102550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style with up to two lines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B89671E-C5A3-AC49-961F-0681EA7A7A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1" y="383531"/>
            <a:ext cx="6421967" cy="5524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00655D-D26A-4756-9390-58205F822B26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tx2">
                    <a:lumMod val="90000"/>
                  </a:schemeClr>
                </a:solidFill>
              </a:rPr>
              <a:t>©2021 Visa. All rights reserved. Visa 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71495-DD2C-4133-A19E-D2FC4E0161A8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tx2">
                    <a:lumMod val="90000"/>
                  </a:schemeClr>
                </a:solidFill>
              </a:rPr>
              <a:pPr algn="r"/>
              <a:t>‹#›</a:t>
            </a:fld>
            <a:endParaRPr lang="en-US" sz="6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286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303837" y="476249"/>
            <a:ext cx="6264275" cy="3140871"/>
          </a:xfrm>
        </p:spPr>
        <p:txBody>
          <a:bodyPr anchor="b"/>
          <a:lstStyle>
            <a:lvl1pPr algn="l">
              <a:lnSpc>
                <a:spcPct val="100000"/>
              </a:lnSpc>
              <a:defRPr sz="5200" spc="-180" baseline="0"/>
            </a:lvl1pPr>
          </a:lstStyle>
          <a:p>
            <a:r>
              <a:rPr lang="en-GB" dirty="0"/>
              <a:t>Title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303837" y="3712533"/>
            <a:ext cx="6264276" cy="2453318"/>
          </a:xfrm>
        </p:spPr>
        <p:txBody>
          <a:bodyPr lIns="0" tIns="0" rIns="0" bIns="0"/>
          <a:lstStyle>
            <a:lvl1pPr marL="0" indent="0" algn="l">
              <a:buNone/>
              <a:defRPr sz="2400" spc="-5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cs-CZ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1426662-7EE8-15E3-CFFE-9F43A0E4A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5611" y="6391139"/>
            <a:ext cx="592183" cy="233757"/>
          </a:xfrm>
          <a:prstGeom prst="rect">
            <a:avLst/>
          </a:prstGeom>
        </p:spPr>
      </p:pic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AF520328-2F9D-4C40-D506-9D930624F7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3888" y="1232999"/>
            <a:ext cx="4392612" cy="4392003"/>
          </a:xfrm>
          <a:noFill/>
        </p:spPr>
        <p:txBody>
          <a:bodyPr/>
          <a:lstStyle/>
          <a:p>
            <a:r>
              <a:rPr lang="en-CZ" dirty="0"/>
              <a:t>Vložit Ilustraci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6AC1426B-EDAD-2943-0219-966F9D7C8AF0}"/>
              </a:ext>
            </a:extLst>
          </p:cNvPr>
          <p:cNvGrpSpPr/>
          <p:nvPr userDrawn="1"/>
        </p:nvGrpSpPr>
        <p:grpSpPr>
          <a:xfrm>
            <a:off x="6763572" y="6135911"/>
            <a:ext cx="4011668" cy="542260"/>
            <a:chOff x="6949440" y="6148589"/>
            <a:chExt cx="4011668" cy="54226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7B3A89B2-FE7E-2660-D98B-7E654816F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9440" y="6410725"/>
              <a:ext cx="1332000" cy="225762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ADFDB668-2E51-4CC3-6058-10D74662D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6937" y="6360725"/>
              <a:ext cx="864000" cy="276480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F01D4F96-2183-5588-3367-F3FE9CB55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1108" y="6148589"/>
              <a:ext cx="1440000" cy="542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31748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6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10B0A4C-A4E3-4EFF-811D-C8F7F71DDA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97899"/>
            <a:ext cx="552780" cy="179101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3B9DD37-5DFE-4A41-8FA8-34800D0AD8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2647860"/>
            <a:ext cx="5486398" cy="60195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CC9C687-5164-DD4B-905F-8D9278B64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1622357"/>
            <a:ext cx="5486398" cy="102550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style with up to two lines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1DCF08D-7562-D34D-A3B4-44FC665F46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1" y="383531"/>
            <a:ext cx="6421967" cy="5524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89084A-677C-4667-80CD-ACE9A503F27A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tx2">
                    <a:lumMod val="90000"/>
                  </a:schemeClr>
                </a:solidFill>
              </a:rPr>
              <a:t>©2021 Visa. All rights reserved. Visa 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18D356-C67E-4C15-9A94-5289D723453D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tx2">
                    <a:lumMod val="90000"/>
                  </a:schemeClr>
                </a:solidFill>
              </a:rPr>
              <a:pPr algn="r"/>
              <a:t>‹#›</a:t>
            </a:fld>
            <a:endParaRPr lang="en-US" sz="6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59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7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882F6FB-6C88-4EEE-9198-A9B87177A1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97899"/>
            <a:ext cx="552780" cy="179101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5156B22-A2E9-B341-8510-C9C5982CFD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2647860"/>
            <a:ext cx="5486398" cy="60195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0F1350D-FD1E-384F-BE94-2292ED259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1622357"/>
            <a:ext cx="5486398" cy="102550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style with up to two lines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64FC454-9417-9341-BB90-0BEC752290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1" y="383531"/>
            <a:ext cx="6421967" cy="5524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6F9526-02BF-4F7A-B3A0-57215B91A513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tx2">
                    <a:lumMod val="90000"/>
                  </a:schemeClr>
                </a:solidFill>
              </a:rPr>
              <a:t>©2021 Visa. All rights reserved. Visa 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D776A7-A108-4986-8E36-1A1B07036F57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tx2">
                    <a:lumMod val="90000"/>
                  </a:schemeClr>
                </a:solidFill>
              </a:rPr>
              <a:pPr algn="r"/>
              <a:t>‹#›</a:t>
            </a:fld>
            <a:endParaRPr lang="en-US" sz="6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1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8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C571ED-58FB-4FE8-A7F4-3671854D65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97899"/>
            <a:ext cx="552780" cy="179101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34E0250-7EA6-A14E-85A2-70CC7AF5987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2647860"/>
            <a:ext cx="5486398" cy="60195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FB486BD-B31D-2746-A2D9-D74A5612C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1622357"/>
            <a:ext cx="5486398" cy="102550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style with up to two lines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9B97EB1-495E-7643-8ACA-13F7587376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1" y="383531"/>
            <a:ext cx="6421967" cy="5524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BDDD1-E673-413B-ABF2-1F205D7C2338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tx2">
                    <a:lumMod val="90000"/>
                  </a:schemeClr>
                </a:solidFill>
              </a:rPr>
              <a:t>©2021 Visa. All rights reserved. Visa 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5CC88-5C99-4116-8382-D1031391C5A3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tx2">
                    <a:lumMod val="90000"/>
                  </a:schemeClr>
                </a:solidFill>
              </a:rPr>
              <a:pPr algn="r"/>
              <a:t>‹#›</a:t>
            </a:fld>
            <a:endParaRPr lang="en-US" sz="600" dirty="0">
              <a:solidFill>
                <a:schemeClr val="tx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259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Text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56B6122-7868-471E-9927-60AD162546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97899"/>
            <a:ext cx="552780" cy="179101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EF2D28D-835D-674E-9C16-1E2C9608E6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2647860"/>
            <a:ext cx="5486398" cy="60195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63B2BCD-5F69-8D43-8F89-629C13FC6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2" y="1622357"/>
            <a:ext cx="5486398" cy="1025504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style with up to two lines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ECA1875B-428C-074B-81DA-1C09468F0A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1" y="383531"/>
            <a:ext cx="6421967" cy="5524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CF6F7F-687B-4B57-8E8F-5B349EA3B326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tx2">
                    <a:lumMod val="90000"/>
                  </a:schemeClr>
                </a:solidFill>
              </a:rPr>
              <a:t>©2021 Visa. All rights reserved. Visa Confidential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5263A8-6FCF-4763-8B81-709E07B35998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tx2"/>
                </a:solidFill>
              </a:rPr>
              <a:pPr algn="r"/>
              <a:t>‹#›</a:t>
            </a:fld>
            <a:endParaRPr lang="en-US" sz="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56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C7A211-453E-4D0B-AEB3-1E2206B264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97899"/>
            <a:ext cx="552780" cy="1791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96E994-B347-4526-B8DE-2F0DEE90471C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tx2">
                    <a:lumMod val="90000"/>
                  </a:schemeClr>
                </a:solidFill>
              </a:rPr>
              <a:t>©2021 Visa. All rights reserved. Visa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9A7E0F-7DCB-4BBC-8865-65F8E448C5EE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tx2"/>
                </a:solidFill>
              </a:rPr>
              <a:pPr algn="r"/>
              <a:t>‹#›</a:t>
            </a:fld>
            <a:endParaRPr lang="en-US" sz="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99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Whit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ED1F4B8-24E0-4ED5-9093-8C027FEFB1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5FE600-6E90-41CA-925C-7248AED93E61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115DBC-2B4F-4AA2-867E-80D7D554C07C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01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6FDCD2-5A25-4132-A829-365A43AAA2CF}"/>
              </a:ext>
            </a:extLst>
          </p:cNvPr>
          <p:cNvCxnSpPr/>
          <p:nvPr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AA401A3-5E31-1746-967D-DE8C0771643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81FF40AA-DA29-4214-9EF5-FE828C04A9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68FC6AED-2776-AC42-B536-8EFA0107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109728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802A091-537F-6749-A908-1B885DDB255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109728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6590A4-CB62-44C6-9982-CD5776E5E67C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6B1BD8-0C96-47E0-927A-0B5BE4D639E8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88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08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6FDCD2-5A25-4132-A829-365A43AAA2CF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45919AD-36C2-4214-89C4-F6CAFE1A956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1600200"/>
            <a:ext cx="8155180" cy="46101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accent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800"/>
              </a:spcBef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6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85E3F26-CD4B-4F4B-A76A-323B5897E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8"/>
            <a:ext cx="10972800" cy="967982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073FB1A2-EA14-4F6C-86F9-FD497A3034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0AEBB67-1858-8045-8897-E60ACC3C616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826C0C-2EDB-488A-8715-85AF64027CCD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D785AC-4A3E-4F1C-B384-9A61E41DFD20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52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4" pos="5520">
          <p15:clr>
            <a:srgbClr val="FBAE40"/>
          </p15:clr>
        </p15:guide>
        <p15:guide id="5" pos="573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6FDCD2-5A25-4132-A829-365A43AAA2CF}"/>
              </a:ext>
            </a:extLst>
          </p:cNvPr>
          <p:cNvCxnSpPr/>
          <p:nvPr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8AFA770-D7F0-4D2B-A47E-E283C9FBB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B7E1188-4C45-8F48-ACBC-D78A854D78B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1600200"/>
            <a:ext cx="8155180" cy="46101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accent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800"/>
              </a:spcBef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6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30" name="Title Placeholder 1">
            <a:extLst>
              <a:ext uri="{FF2B5EF4-FFF2-40B4-BE49-F238E27FC236}">
                <a16:creationId xmlns:a16="http://schemas.microsoft.com/office/drawing/2014/main" id="{2D125BFB-43F1-B442-B16F-32B94167C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109728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3ABC604-EE73-8441-BEA6-A5DA6EE91A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109728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0751AB5-BCE2-3A48-AB2B-81D29577528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4009E6-8C8C-4F63-8386-915350D1F6BB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3475BE-34FA-478E-A50B-B89C4195AD52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14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4" pos="552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Bullets -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6FDCD2-5A25-4132-A829-365A43AAA2CF}"/>
              </a:ext>
            </a:extLst>
          </p:cNvPr>
          <p:cNvCxnSpPr/>
          <p:nvPr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8AFA770-D7F0-4D2B-A47E-E283C9FBB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B7E1188-4C45-8F48-ACBC-D78A854D78B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18410" y="1600200"/>
            <a:ext cx="8155180" cy="46101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accent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800"/>
              </a:spcBef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6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30" name="Title Placeholder 1">
            <a:extLst>
              <a:ext uri="{FF2B5EF4-FFF2-40B4-BE49-F238E27FC236}">
                <a16:creationId xmlns:a16="http://schemas.microsoft.com/office/drawing/2014/main" id="{2D125BFB-43F1-B442-B16F-32B94167C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109728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3ABC604-EE73-8441-BEA6-A5DA6EE91A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109728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0751AB5-BCE2-3A48-AB2B-81D29577528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4009E6-8C8C-4F63-8386-915350D1F6BB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3475BE-34FA-478E-A50B-B89C4195AD52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73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621866" y="476249"/>
            <a:ext cx="5946245" cy="3140871"/>
          </a:xfrm>
        </p:spPr>
        <p:txBody>
          <a:bodyPr anchor="b"/>
          <a:lstStyle>
            <a:lvl1pPr algn="ctr">
              <a:lnSpc>
                <a:spcPct val="100000"/>
              </a:lnSpc>
              <a:defRPr sz="5200" spc="-180" baseline="0"/>
            </a:lvl1pPr>
          </a:lstStyle>
          <a:p>
            <a:r>
              <a:rPr lang="en-GB" dirty="0"/>
              <a:t>Title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621866" y="3712533"/>
            <a:ext cx="5946246" cy="2453318"/>
          </a:xfrm>
        </p:spPr>
        <p:txBody>
          <a:bodyPr lIns="0" tIns="0" rIns="0" bIns="0"/>
          <a:lstStyle>
            <a:lvl1pPr marL="0" indent="0" algn="ctr">
              <a:buNone/>
              <a:defRPr sz="2400" spc="-5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cs-CZ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1426662-7EE8-15E3-CFFE-9F43A0E4A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1032" y="6391139"/>
            <a:ext cx="592183" cy="233757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2249610-0EA7-8573-C05E-F22220E6C2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016500" cy="6858000"/>
          </a:xfrm>
          <a:noFill/>
        </p:spPr>
        <p:txBody>
          <a:bodyPr/>
          <a:lstStyle/>
          <a:p>
            <a:r>
              <a:rPr lang="en-CZ" dirty="0"/>
              <a:t>Vložit Obrázek</a:t>
            </a:r>
          </a:p>
        </p:txBody>
      </p:sp>
    </p:spTree>
    <p:extLst>
      <p:ext uri="{BB962C8B-B14F-4D97-AF65-F5344CB8AC3E}">
        <p14:creationId xmlns:p14="http://schemas.microsoft.com/office/powerpoint/2010/main" val="8023360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ing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6FDCD2-5A25-4132-A829-365A43AAA2CF}"/>
              </a:ext>
            </a:extLst>
          </p:cNvPr>
          <p:cNvCxnSpPr/>
          <p:nvPr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8AFA770-D7F0-4D2B-A47E-E283C9FBB1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30" name="Title Placeholder 1">
            <a:extLst>
              <a:ext uri="{FF2B5EF4-FFF2-40B4-BE49-F238E27FC236}">
                <a16:creationId xmlns:a16="http://schemas.microsoft.com/office/drawing/2014/main" id="{2D125BFB-43F1-B442-B16F-32B94167C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109728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CE45557-2782-1C4D-9649-89829803926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9599" y="1600200"/>
            <a:ext cx="8153401" cy="4610100"/>
          </a:xfrm>
        </p:spPr>
        <p:txBody>
          <a:bodyPr>
            <a:noAutofit/>
          </a:bodyPr>
          <a:lstStyle>
            <a:lvl1pPr marL="230188" indent="-230188">
              <a:lnSpc>
                <a:spcPct val="100000"/>
              </a:lnSpc>
              <a:spcBef>
                <a:spcPts val="1200"/>
              </a:spcBef>
              <a:spcAft>
                <a:spcPts val="800"/>
              </a:spcAft>
              <a:buFont typeface="+mj-lt"/>
              <a:buAutoNum type="arabicPeriod"/>
              <a:tabLst/>
              <a:defRPr sz="1600">
                <a:solidFill>
                  <a:schemeClr val="accent1"/>
                </a:solidFill>
                <a:latin typeface="+mj-lt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00"/>
            </a:lvl2pPr>
            <a:lvl3pPr marL="457200" indent="-228600">
              <a:lnSpc>
                <a:spcPct val="110000"/>
              </a:lnSpc>
              <a:spcBef>
                <a:spcPts val="0"/>
              </a:spcBef>
              <a:tabLst/>
              <a:defRPr sz="1600"/>
            </a:lvl3pPr>
            <a:lvl4pPr marL="685800" indent="-228600">
              <a:lnSpc>
                <a:spcPct val="110000"/>
              </a:lnSpc>
              <a:spcBef>
                <a:spcPts val="0"/>
              </a:spcBef>
              <a:tabLst/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numbering text styles</a:t>
            </a:r>
          </a:p>
          <a:p>
            <a:pPr lvl="2"/>
            <a:r>
              <a:rPr lang="en-US" dirty="0"/>
              <a:t>Second bullet level</a:t>
            </a:r>
          </a:p>
          <a:p>
            <a:pPr lvl="3"/>
            <a:r>
              <a:rPr lang="en-US" dirty="0"/>
              <a:t>Third bullet 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9B99707-631C-504C-957F-75DF92D4259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109728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C748D62-F2B5-2B4A-9E6A-987900DA444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09BF2C-89DA-40FC-BDB4-F9F2327BD1B8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B1CCE4-8767-470D-8DDB-B0AB133458C1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90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4" pos="552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-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98EDF07-72EA-CE41-A35E-2CE9B7FCED0C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5636F92-56A3-4048-9234-A4D4D6B1402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09600" y="1600200"/>
            <a:ext cx="10972800" cy="4610100"/>
          </a:xfrm>
        </p:spPr>
        <p:txBody>
          <a:bodyPr>
            <a:noAutofit/>
          </a:bodyPr>
          <a:lstStyle>
            <a:lvl1pPr marL="514350" marR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3200" b="0" i="0">
                <a:solidFill>
                  <a:schemeClr val="tx1"/>
                </a:solidFill>
                <a:latin typeface="Visa Dialect Medium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050"/>
            </a:lvl2pPr>
            <a:lvl3pPr marL="171450" indent="-171450">
              <a:lnSpc>
                <a:spcPct val="100000"/>
              </a:lnSpc>
              <a:spcBef>
                <a:spcPts val="300"/>
              </a:spcBef>
              <a:tabLst/>
              <a:defRPr sz="1050"/>
            </a:lvl3pPr>
            <a:lvl4pPr marL="344488" indent="-173038">
              <a:lnSpc>
                <a:spcPct val="100000"/>
              </a:lnSpc>
              <a:spcBef>
                <a:spcPts val="300"/>
              </a:spcBef>
              <a:tabLst/>
              <a:defRPr sz="105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050"/>
            </a:lvl5pPr>
            <a:lvl6pPr marL="685800" indent="-176213">
              <a:tabLst/>
              <a:defRPr sz="1050"/>
            </a:lvl6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64807F4-3A5E-4790-8BFF-9F75F9735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1A80DBE0-EA23-914C-BE1F-E2E9FA549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109728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71262D7-4155-664A-A7EF-0F6CD92AC9E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109728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62BCEA-A68A-4769-B6ED-EF217FA5B7A2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538CD4-8CE7-4DB6-9772-1D3E7895B31A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65FE215-5FF4-864B-8264-06F499FAE80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</p:spTree>
    <p:extLst>
      <p:ext uri="{BB962C8B-B14F-4D97-AF65-F5344CB8AC3E}">
        <p14:creationId xmlns:p14="http://schemas.microsoft.com/office/powerpoint/2010/main" val="2412743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pos="384">
          <p15:clr>
            <a:srgbClr val="FBAE40"/>
          </p15:clr>
        </p15:guide>
        <p15:guide id="14" pos="7296">
          <p15:clr>
            <a:srgbClr val="FBAE40"/>
          </p15:clr>
        </p15:guide>
        <p15:guide id="21" orient="horz" pos="1008">
          <p15:clr>
            <a:srgbClr val="FBAE40"/>
          </p15:clr>
        </p15:guide>
        <p15:guide id="23" orient="horz" pos="158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6FDCD2-5A25-4132-A829-365A43AAA2CF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AAB2DA0-5560-4CFB-8BB1-FA929156A0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6863A02-5AA9-0045-86B9-CB65111A28F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1600200"/>
            <a:ext cx="5283200" cy="46101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accent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800"/>
              </a:spcBef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6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25B523E-6B9A-3E4C-A8C8-39C38CC0B143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6250640" y="1600200"/>
            <a:ext cx="5331759" cy="46101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accent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800"/>
              </a:spcBef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lnSpc>
                <a:spcPct val="100000"/>
              </a:lnSpc>
              <a:defRPr sz="16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348177B1-77DF-0E4E-A6DB-F73091734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109728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CA431A8-80BE-3346-AEA4-3FE5EF0F87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109728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D624208-192E-BD42-8C2C-D3FC7AB00F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0911FF-6A58-4AC3-BA4B-74146AFF60AE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889C50-093C-44CD-9F44-6167FE8E94F6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727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2" pos="384">
          <p15:clr>
            <a:srgbClr val="FBAE40"/>
          </p15:clr>
        </p15:guide>
        <p15:guide id="13" pos="7296">
          <p15:clr>
            <a:srgbClr val="FBAE40"/>
          </p15:clr>
        </p15:guide>
        <p15:guide id="14" pos="1952">
          <p15:clr>
            <a:srgbClr val="FBAE40"/>
          </p15:clr>
        </p15:guide>
        <p15:guide id="15" pos="2176">
          <p15:clr>
            <a:srgbClr val="FBAE40"/>
          </p15:clr>
        </p15:guide>
        <p15:guide id="16" pos="3712">
          <p15:clr>
            <a:srgbClr val="FBAE40"/>
          </p15:clr>
        </p15:guide>
        <p15:guide id="17" pos="3936">
          <p15:clr>
            <a:srgbClr val="FBAE40"/>
          </p15:clr>
        </p15:guide>
        <p15:guide id="18" pos="5504">
          <p15:clr>
            <a:srgbClr val="FBAE40"/>
          </p15:clr>
        </p15:guide>
        <p15:guide id="19" pos="5728">
          <p15:clr>
            <a:srgbClr val="FBAE40"/>
          </p15:clr>
        </p15:guide>
        <p15:guide id="20" orient="horz" pos="100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6FDCD2-5A25-4132-A829-365A43AAA2CF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1EF644C3-BD07-6F42-99C3-8410727AAF8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2643202"/>
            <a:ext cx="5283200" cy="3567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800"/>
              </a:spcBef>
              <a:defRPr sz="16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  <a:lvl6pPr>
              <a:lnSpc>
                <a:spcPct val="100000"/>
              </a:lnSpc>
              <a:defRPr sz="16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DCDC8C9A-A5A1-DC44-9C5A-22CFBA39C58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248400" y="2643202"/>
            <a:ext cx="5334003" cy="3567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6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800"/>
              </a:spcBef>
              <a:defRPr sz="16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 sz="1600">
                <a:solidFill>
                  <a:schemeClr val="tx1"/>
                </a:solidFill>
              </a:defRPr>
            </a:lvl5pPr>
            <a:lvl6pPr>
              <a:lnSpc>
                <a:spcPct val="100000"/>
              </a:lnSpc>
              <a:defRPr sz="16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ED0B6DA-B1AD-8E4B-8D28-00B2D6352F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567214"/>
            <a:ext cx="5283200" cy="88107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8000"/>
              </a:lnSpc>
              <a:defRPr sz="8000">
                <a:solidFill>
                  <a:schemeClr val="accent2"/>
                </a:solidFill>
                <a:latin typeface="Visa Dialect Medium" pitchFamily="2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F2A5599-054E-9A4C-941D-DEAF685255BE}"/>
              </a:ext>
            </a:extLst>
          </p:cNvPr>
          <p:cNvCxnSpPr>
            <a:cxnSpLocks/>
          </p:cNvCxnSpPr>
          <p:nvPr userDrawn="1"/>
        </p:nvCxnSpPr>
        <p:spPr>
          <a:xfrm>
            <a:off x="609601" y="2521444"/>
            <a:ext cx="5306479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3914B0B-B3F6-A24C-B306-C2DE3CCFF8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8400" y="1567214"/>
            <a:ext cx="5334000" cy="88107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8000"/>
              </a:lnSpc>
              <a:defRPr sz="8000">
                <a:solidFill>
                  <a:schemeClr val="accent2"/>
                </a:solidFill>
                <a:latin typeface="Visa Dialect Medium" pitchFamily="2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64FE3A-369E-0945-9952-79DE2D0CB498}"/>
              </a:ext>
            </a:extLst>
          </p:cNvPr>
          <p:cNvCxnSpPr>
            <a:cxnSpLocks/>
          </p:cNvCxnSpPr>
          <p:nvPr userDrawn="1"/>
        </p:nvCxnSpPr>
        <p:spPr>
          <a:xfrm>
            <a:off x="6248400" y="2521444"/>
            <a:ext cx="533400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8027102-0F0C-44D6-B79F-C9D54C4E6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7687A00C-C9A6-DD42-9977-99993E7D4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109728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6398BA2-811F-1C41-BC08-078B116D4ED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109728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28E9757-427C-C249-9F47-223DCD7BF15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5C6B76-F1B3-4070-9AD9-721B1B3B1DD5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67C840-0571-4C02-AAFA-CE700D8B2679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198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2" pos="384">
          <p15:clr>
            <a:srgbClr val="FBAE40"/>
          </p15:clr>
        </p15:guide>
        <p15:guide id="13" pos="7296">
          <p15:clr>
            <a:srgbClr val="FBAE40"/>
          </p15:clr>
        </p15:guide>
        <p15:guide id="14" pos="1952">
          <p15:clr>
            <a:srgbClr val="FBAE40"/>
          </p15:clr>
        </p15:guide>
        <p15:guide id="15" pos="2176">
          <p15:clr>
            <a:srgbClr val="FBAE40"/>
          </p15:clr>
        </p15:guide>
        <p15:guide id="16" pos="3712">
          <p15:clr>
            <a:srgbClr val="FBAE40"/>
          </p15:clr>
        </p15:guide>
        <p15:guide id="17" pos="3936">
          <p15:clr>
            <a:srgbClr val="FBAE40"/>
          </p15:clr>
        </p15:guide>
        <p15:guide id="18" pos="5504">
          <p15:clr>
            <a:srgbClr val="FBAE40"/>
          </p15:clr>
        </p15:guide>
        <p15:guide id="19" pos="5728">
          <p15:clr>
            <a:srgbClr val="FBAE40"/>
          </p15:clr>
        </p15:guide>
        <p15:guide id="20" orient="horz" pos="1008">
          <p15:clr>
            <a:srgbClr val="FBAE40"/>
          </p15:clr>
        </p15:guide>
        <p15:guide id="21" orient="horz" pos="1656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6FDCD2-5A25-4132-A829-365A43AAA2CF}"/>
              </a:ext>
            </a:extLst>
          </p:cNvPr>
          <p:cNvCxnSpPr/>
          <p:nvPr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1207722-B163-475D-B601-1EA08B6AAA4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67100" y="1600200"/>
            <a:ext cx="8115300" cy="46101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defRPr sz="1300"/>
            </a:lvl1pPr>
            <a:lvl2pPr>
              <a:lnSpc>
                <a:spcPct val="100000"/>
              </a:lnSpc>
              <a:spcBef>
                <a:spcPts val="600"/>
              </a:spcBef>
              <a:defRPr sz="1300"/>
            </a:lvl2pPr>
            <a:lvl3pPr marL="1714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4488" indent="-173038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894B221-FC17-F343-84FB-9C6A7B70598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1600200"/>
            <a:ext cx="2514600" cy="46101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defRPr sz="1300"/>
            </a:lvl1pPr>
            <a:lvl2pPr>
              <a:lnSpc>
                <a:spcPct val="100000"/>
              </a:lnSpc>
              <a:spcBef>
                <a:spcPts val="600"/>
              </a:spcBef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AFA99D6-3597-42EC-A393-B1F699E91E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157C6BA9-A888-C046-9D14-AD47E712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109728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6561AB5-5D81-0845-909C-25323AA17C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109728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E1E59CE0-76E6-D84F-9E45-E33A309477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0EE53B-2173-45C7-95D3-A8EF5A8655B0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30520A-BC26-4AF2-B7EF-CC50B7B9D867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081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8" pos="2184">
          <p15:clr>
            <a:srgbClr val="FBAE40"/>
          </p15:clr>
        </p15:guide>
        <p15:guide id="9" pos="1968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6FDCD2-5A25-4132-A829-365A43AAA2CF}"/>
              </a:ext>
            </a:extLst>
          </p:cNvPr>
          <p:cNvCxnSpPr/>
          <p:nvPr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97E3760-1BB7-4A60-8487-48CE1416C62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1600200"/>
            <a:ext cx="3392360" cy="46101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defRPr sz="1300"/>
            </a:lvl1pPr>
            <a:lvl2pPr>
              <a:lnSpc>
                <a:spcPct val="100000"/>
              </a:lnSpc>
              <a:spcBef>
                <a:spcPts val="600"/>
              </a:spcBef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38E0FE-FC45-D24E-BA98-E5CF5EA47103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4402667" y="1600200"/>
            <a:ext cx="3392360" cy="46101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defRPr sz="1300"/>
            </a:lvl1pPr>
            <a:lvl2pPr>
              <a:lnSpc>
                <a:spcPct val="100000"/>
              </a:lnSpc>
              <a:spcBef>
                <a:spcPts val="600"/>
              </a:spcBef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DB9E50E-54A6-D849-A7F6-8093341C8184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8187267" y="1600200"/>
            <a:ext cx="3392360" cy="46101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defRPr sz="1300"/>
            </a:lvl1pPr>
            <a:lvl2pPr>
              <a:lnSpc>
                <a:spcPct val="100000"/>
              </a:lnSpc>
              <a:spcBef>
                <a:spcPts val="600"/>
              </a:spcBef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0838D896-7B63-466B-9032-10DAC8EC8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059B729-C6AE-024A-A0B1-CCF305824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109728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E35142D-D790-6240-9E1C-1A74471BC44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109728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6E9EADE-B7E9-1548-BE93-F92FE33A9CC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F424B3-9043-41D5-BB73-D95ECFBE8A52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0AC662-696C-417C-B404-73EAB33987A2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4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8" pos="2784">
          <p15:clr>
            <a:srgbClr val="FBAE40"/>
          </p15:clr>
        </p15:guide>
        <p15:guide id="9" pos="2528">
          <p15:clr>
            <a:srgbClr val="FBAE40"/>
          </p15:clr>
        </p15:guide>
        <p15:guide id="10" pos="4896">
          <p15:clr>
            <a:srgbClr val="FBAE40"/>
          </p15:clr>
        </p15:guide>
        <p15:guide id="11" pos="515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6FDCD2-5A25-4132-A829-365A43AAA2CF}"/>
              </a:ext>
            </a:extLst>
          </p:cNvPr>
          <p:cNvCxnSpPr/>
          <p:nvPr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4092CC5-4CE4-F14D-84E5-84942B23A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567214"/>
            <a:ext cx="3392360" cy="88107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8000"/>
              </a:lnSpc>
              <a:defRPr sz="8000">
                <a:solidFill>
                  <a:schemeClr val="accent2"/>
                </a:solidFill>
                <a:latin typeface="Visa Dialect Medium" pitchFamily="2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756ABC-9266-214C-9F7B-E75E6FFA4963}"/>
              </a:ext>
            </a:extLst>
          </p:cNvPr>
          <p:cNvCxnSpPr>
            <a:cxnSpLocks/>
          </p:cNvCxnSpPr>
          <p:nvPr userDrawn="1"/>
        </p:nvCxnSpPr>
        <p:spPr>
          <a:xfrm>
            <a:off x="609601" y="2521444"/>
            <a:ext cx="3407308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9A161FA-C7FD-E645-A03F-D02DE0C8B2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9600" y="1567214"/>
            <a:ext cx="3352800" cy="88107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8000"/>
              </a:lnSpc>
              <a:defRPr sz="8000">
                <a:solidFill>
                  <a:schemeClr val="accent2"/>
                </a:solidFill>
                <a:latin typeface="Visa Dialect Medium" pitchFamily="2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9FB75EC-FDA1-D748-BDFC-0A34683F849E}"/>
              </a:ext>
            </a:extLst>
          </p:cNvPr>
          <p:cNvCxnSpPr>
            <a:cxnSpLocks/>
          </p:cNvCxnSpPr>
          <p:nvPr userDrawn="1"/>
        </p:nvCxnSpPr>
        <p:spPr>
          <a:xfrm>
            <a:off x="4419600" y="2521444"/>
            <a:ext cx="335280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30E2CEF-CCAC-CA4D-933F-027385DC49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78800" y="1567214"/>
            <a:ext cx="3403600" cy="88107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8000"/>
              </a:lnSpc>
              <a:defRPr sz="8000">
                <a:solidFill>
                  <a:schemeClr val="accent2"/>
                </a:solidFill>
                <a:latin typeface="Visa Dialect Medium" pitchFamily="2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6A0D02F-EE42-5B4C-BE0F-181D414229C6}"/>
              </a:ext>
            </a:extLst>
          </p:cNvPr>
          <p:cNvCxnSpPr>
            <a:cxnSpLocks/>
          </p:cNvCxnSpPr>
          <p:nvPr userDrawn="1"/>
        </p:nvCxnSpPr>
        <p:spPr>
          <a:xfrm>
            <a:off x="8178800" y="2521444"/>
            <a:ext cx="340360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6CBFF784-7328-4B09-A4E9-1CD6CA2DDD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976D561-61ED-9B4A-B630-6E037061A8DD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4412104" y="2628900"/>
            <a:ext cx="3352799" cy="358139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defRPr sz="13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EE0402C-E2BF-DB44-AB66-828DA835BF0F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13310" y="2628900"/>
            <a:ext cx="3403599" cy="358139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defRPr sz="13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42B04388-6E13-7143-8DB6-9C4E843A0AB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8184004" y="2628900"/>
            <a:ext cx="3403599" cy="358139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defRPr sz="13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8318BDE0-5FD0-8D41-B77E-3DF3B75DE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109728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1D12C16-1BB5-BC4F-B6F8-46FB22666D5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109728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2ADFB7F-C7B5-A141-A05E-65D8E762C31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F590C6-4DDD-48C4-A0F5-A86A02C92416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06489D-F18B-49E7-A430-AF0A802226B8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97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8" pos="2784">
          <p15:clr>
            <a:srgbClr val="FBAE40"/>
          </p15:clr>
        </p15:guide>
        <p15:guide id="9" pos="2528">
          <p15:clr>
            <a:srgbClr val="FBAE40"/>
          </p15:clr>
        </p15:guide>
        <p15:guide id="10" pos="4896">
          <p15:clr>
            <a:srgbClr val="FBAE40"/>
          </p15:clr>
        </p15:guide>
        <p15:guide id="11" pos="5152">
          <p15:clr>
            <a:srgbClr val="FBAE40"/>
          </p15:clr>
        </p15:guide>
        <p15:guide id="12" orient="horz" pos="165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13DA727-D0B5-5748-84C2-5C350C1088DF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09600" y="1600200"/>
            <a:ext cx="2489200" cy="46101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defRPr sz="13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6FDCD2-5A25-4132-A829-365A43AAA2CF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85C19EA8-0E28-4F5B-8F1D-27DD33CE3D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EA5DA42-0A63-7149-B091-08D10F848F2E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460377" y="1600200"/>
            <a:ext cx="2432423" cy="46101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defRPr sz="13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ACB33F5F-6A95-C141-A4CB-F1354D41AD38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257365" y="1600200"/>
            <a:ext cx="2480235" cy="46101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defRPr sz="13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CF80BC6-09DE-3740-8861-1869483A0ECD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9087971" y="1600200"/>
            <a:ext cx="2480235" cy="46101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defRPr sz="1300"/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41518C0-F58C-DA41-8B70-42DC6B9B5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109728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93602B9-7F9B-AE4E-9BAF-34FC72E3CBF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109728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95869B9-14BA-E94B-BFB4-EEEE6C185E4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B37F05-0F07-4AC7-AB0A-840C29CFAD74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8EB945-89E4-4F5C-AABF-2F9F526C155F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9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2" pos="384">
          <p15:clr>
            <a:srgbClr val="FBAE40"/>
          </p15:clr>
        </p15:guide>
        <p15:guide id="13" pos="7296">
          <p15:clr>
            <a:srgbClr val="FBAE40"/>
          </p15:clr>
        </p15:guide>
        <p15:guide id="14" pos="1952">
          <p15:clr>
            <a:srgbClr val="FBAE40"/>
          </p15:clr>
        </p15:guide>
        <p15:guide id="15" pos="2176">
          <p15:clr>
            <a:srgbClr val="FBAE40"/>
          </p15:clr>
        </p15:guide>
        <p15:guide id="16" pos="3712">
          <p15:clr>
            <a:srgbClr val="FBAE40"/>
          </p15:clr>
        </p15:guide>
        <p15:guide id="17" pos="3936">
          <p15:clr>
            <a:srgbClr val="FBAE40"/>
          </p15:clr>
        </p15:guide>
        <p15:guide id="18" pos="5504">
          <p15:clr>
            <a:srgbClr val="FBAE40"/>
          </p15:clr>
        </p15:guide>
        <p15:guide id="19" pos="5728">
          <p15:clr>
            <a:srgbClr val="FBAE40"/>
          </p15:clr>
        </p15:guide>
        <p15:guide id="20" orient="horz" pos="1008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6FDCD2-5A25-4132-A829-365A43AAA2CF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70B93C1-A913-6949-9E7A-C612BA63F6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567214"/>
            <a:ext cx="2478280" cy="88107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8000"/>
              </a:lnSpc>
              <a:defRPr sz="8000">
                <a:solidFill>
                  <a:schemeClr val="accent2"/>
                </a:solidFill>
                <a:latin typeface="Visa Dialect Medium" pitchFamily="2" charset="0"/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66616FA-1027-5A4A-AC2C-E2DC86D90196}"/>
              </a:ext>
            </a:extLst>
          </p:cNvPr>
          <p:cNvCxnSpPr>
            <a:cxnSpLocks/>
          </p:cNvCxnSpPr>
          <p:nvPr userDrawn="1"/>
        </p:nvCxnSpPr>
        <p:spPr>
          <a:xfrm>
            <a:off x="609600" y="2521444"/>
            <a:ext cx="248920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D5070E2-249F-2E41-8903-2C611249DB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4400" y="1567214"/>
            <a:ext cx="2438400" cy="88107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8000"/>
              </a:lnSpc>
              <a:defRPr sz="8000">
                <a:solidFill>
                  <a:schemeClr val="accent2"/>
                </a:solidFill>
                <a:latin typeface="Visa Dialect Medium" pitchFamily="2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B18407-6858-9A4B-92C4-92013BAEACC6}"/>
              </a:ext>
            </a:extLst>
          </p:cNvPr>
          <p:cNvCxnSpPr>
            <a:cxnSpLocks/>
          </p:cNvCxnSpPr>
          <p:nvPr userDrawn="1"/>
        </p:nvCxnSpPr>
        <p:spPr>
          <a:xfrm>
            <a:off x="3454400" y="2521444"/>
            <a:ext cx="243840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A618BCB-5657-E640-B496-300C09D2BD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8403" y="1567214"/>
            <a:ext cx="2489197" cy="88107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8000"/>
              </a:lnSpc>
              <a:defRPr sz="8000">
                <a:solidFill>
                  <a:schemeClr val="accent2"/>
                </a:solidFill>
                <a:latin typeface="Visa Dialect Medium" pitchFamily="2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2571815-7AC9-4A48-8176-16337A1C25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93200" y="1567214"/>
            <a:ext cx="2489200" cy="881073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ts val="8000"/>
              </a:lnSpc>
              <a:defRPr sz="8000">
                <a:solidFill>
                  <a:schemeClr val="accent2"/>
                </a:solidFill>
                <a:latin typeface="Visa Dialect Medium" pitchFamily="2" charset="0"/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8CA6EDF-309F-9C43-88A2-C720D2079C09}"/>
              </a:ext>
            </a:extLst>
          </p:cNvPr>
          <p:cNvCxnSpPr>
            <a:cxnSpLocks/>
          </p:cNvCxnSpPr>
          <p:nvPr userDrawn="1"/>
        </p:nvCxnSpPr>
        <p:spPr>
          <a:xfrm>
            <a:off x="9093200" y="2521444"/>
            <a:ext cx="248920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F0A98B5-2885-FC4B-8E93-11E6853D6063}"/>
              </a:ext>
            </a:extLst>
          </p:cNvPr>
          <p:cNvCxnSpPr>
            <a:cxnSpLocks/>
          </p:cNvCxnSpPr>
          <p:nvPr userDrawn="1"/>
        </p:nvCxnSpPr>
        <p:spPr>
          <a:xfrm>
            <a:off x="6248403" y="2521444"/>
            <a:ext cx="2489197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09356D0A-AA64-4DB5-96FB-8733B82897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1631775-8D64-4341-A917-ACCA02A442D2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09600" y="2628900"/>
            <a:ext cx="2489200" cy="358139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defRPr sz="13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E99E6E9-2494-B940-B1EF-092C3EADC772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460377" y="2628900"/>
            <a:ext cx="2432423" cy="358139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defRPr sz="13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819DCF24-1964-3644-9168-FF49E2A566DB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257365" y="2628900"/>
            <a:ext cx="2480235" cy="358139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defRPr sz="13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F5FC023-DCB7-9848-9776-BCD9A603067E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9087971" y="2628900"/>
            <a:ext cx="2480235" cy="358139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defRPr sz="13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8EC50DE8-D067-984E-9012-11FC27E62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109728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67D501EE-A03D-D64F-A115-5ECD03AA3F2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109728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FD59275F-6240-2347-801C-D9B63A23481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F193E4-ADC4-4233-AEA9-ABE6800A232B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A837DC-6429-46C6-A734-03312F3E3B07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796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2" pos="384">
          <p15:clr>
            <a:srgbClr val="FBAE40"/>
          </p15:clr>
        </p15:guide>
        <p15:guide id="13" pos="7296">
          <p15:clr>
            <a:srgbClr val="FBAE40"/>
          </p15:clr>
        </p15:guide>
        <p15:guide id="14" pos="1952">
          <p15:clr>
            <a:srgbClr val="FBAE40"/>
          </p15:clr>
        </p15:guide>
        <p15:guide id="15" pos="2176">
          <p15:clr>
            <a:srgbClr val="FBAE40"/>
          </p15:clr>
        </p15:guide>
        <p15:guide id="16" pos="3712">
          <p15:clr>
            <a:srgbClr val="FBAE40"/>
          </p15:clr>
        </p15:guide>
        <p15:guide id="17" pos="3936">
          <p15:clr>
            <a:srgbClr val="FBAE40"/>
          </p15:clr>
        </p15:guide>
        <p15:guide id="18" pos="5504">
          <p15:clr>
            <a:srgbClr val="FBAE40"/>
          </p15:clr>
        </p15:guide>
        <p15:guide id="19" pos="5728">
          <p15:clr>
            <a:srgbClr val="FBAE40"/>
          </p15:clr>
        </p15:guide>
        <p15:guide id="20" orient="horz" pos="1008">
          <p15:clr>
            <a:srgbClr val="FBAE40"/>
          </p15:clr>
        </p15:guide>
        <p15:guide id="21" orient="horz" pos="1656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6FDCD2-5A25-4132-A829-365A43AAA2CF}"/>
              </a:ext>
            </a:extLst>
          </p:cNvPr>
          <p:cNvCxnSpPr/>
          <p:nvPr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659210-753C-4957-8F25-A4D709FAB681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28DF06C-CFDC-2447-B7D4-E75EC0431F79}"/>
              </a:ext>
            </a:extLst>
          </p:cNvPr>
          <p:cNvCxnSpPr>
            <a:cxnSpLocks/>
          </p:cNvCxnSpPr>
          <p:nvPr userDrawn="1"/>
        </p:nvCxnSpPr>
        <p:spPr>
          <a:xfrm>
            <a:off x="609600" y="3238500"/>
            <a:ext cx="340360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F1E348A8-D8AD-8342-95C4-1E731B229D5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636295" y="1848973"/>
            <a:ext cx="1219200" cy="1199027"/>
          </a:xfrm>
          <a:noFill/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3BE5757E-813A-8F48-9A5A-EEC1071594D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452732" y="1848973"/>
            <a:ext cx="1219200" cy="1199027"/>
          </a:xfrm>
          <a:noFill/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95C65A02-D19F-294F-BC73-89CD66DB23DC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269171" y="1848973"/>
            <a:ext cx="1219200" cy="1199027"/>
          </a:xfrm>
          <a:noFill/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Icon</a:t>
            </a:r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D17E29F1-6D41-4628-913F-B22462B1C5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0C183E4-86E4-6940-9A6D-E9DE7740EFA7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613310" y="3379809"/>
            <a:ext cx="3403599" cy="26399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defRPr sz="13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53ECD2BF-4248-F14F-AB63-732DFF2D5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109728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8DA343F-1525-584F-88BA-86B0FE83B4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109728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EE7EA97-253E-FB40-B94E-BE9389B08B5F}"/>
              </a:ext>
            </a:extLst>
          </p:cNvPr>
          <p:cNvCxnSpPr>
            <a:cxnSpLocks/>
          </p:cNvCxnSpPr>
          <p:nvPr userDrawn="1"/>
        </p:nvCxnSpPr>
        <p:spPr>
          <a:xfrm>
            <a:off x="4419600" y="3238500"/>
            <a:ext cx="340360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E90A3C5-FAC6-4A4A-B289-095811B7B144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4423311" y="3379809"/>
            <a:ext cx="3349090" cy="26399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defRPr sz="13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A926BB4-EEF2-5A49-844D-B93A3BB53E82}"/>
              </a:ext>
            </a:extLst>
          </p:cNvPr>
          <p:cNvCxnSpPr>
            <a:cxnSpLocks/>
          </p:cNvCxnSpPr>
          <p:nvPr userDrawn="1"/>
        </p:nvCxnSpPr>
        <p:spPr>
          <a:xfrm>
            <a:off x="8191500" y="3238500"/>
            <a:ext cx="340360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B46288C4-4A89-B443-8199-6DBD23F67C2B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8195210" y="3379809"/>
            <a:ext cx="3399889" cy="26399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defRPr sz="13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D8D0F15B-D16C-1944-9EC2-DED14D92BDA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BE0D9F-95D1-4003-A390-8D48D1D36800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D9C543-41B1-4AA5-9309-C44DBC35EA18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03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8" pos="2784">
          <p15:clr>
            <a:srgbClr val="FBAE40"/>
          </p15:clr>
        </p15:guide>
        <p15:guide id="9" pos="2528">
          <p15:clr>
            <a:srgbClr val="FBAE40"/>
          </p15:clr>
        </p15:guide>
        <p15:guide id="10" pos="4896">
          <p15:clr>
            <a:srgbClr val="FBAE40"/>
          </p15:clr>
        </p15:guide>
        <p15:guide id="11" pos="5152">
          <p15:clr>
            <a:srgbClr val="FBAE40"/>
          </p15:clr>
        </p15:guide>
        <p15:guide id="12" orient="horz" pos="20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23888" y="476250"/>
            <a:ext cx="5946245" cy="3140870"/>
          </a:xfrm>
        </p:spPr>
        <p:txBody>
          <a:bodyPr anchor="b"/>
          <a:lstStyle>
            <a:lvl1pPr algn="ctr">
              <a:lnSpc>
                <a:spcPct val="100000"/>
              </a:lnSpc>
              <a:defRPr sz="5200" spc="-180" baseline="0"/>
            </a:lvl1pPr>
          </a:lstStyle>
          <a:p>
            <a:r>
              <a:rPr lang="en-GB" dirty="0"/>
              <a:t>Title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23888" y="3712533"/>
            <a:ext cx="5946245" cy="2453318"/>
          </a:xfrm>
        </p:spPr>
        <p:txBody>
          <a:bodyPr lIns="0" tIns="0" rIns="0" bIns="0"/>
          <a:lstStyle>
            <a:lvl1pPr marL="0" indent="0" algn="ctr">
              <a:buNone/>
              <a:defRPr sz="2400" spc="-50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cs-CZ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2249610-0EA7-8573-C05E-F22220E6C2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5500" y="0"/>
            <a:ext cx="5016500" cy="6858000"/>
          </a:xfrm>
          <a:noFill/>
        </p:spPr>
        <p:txBody>
          <a:bodyPr/>
          <a:lstStyle/>
          <a:p>
            <a:r>
              <a:rPr lang="en-CZ" dirty="0"/>
              <a:t>Vložit Obrázek</a:t>
            </a:r>
          </a:p>
        </p:txBody>
      </p: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BD62B490-4A5C-1457-E405-3E51ED074263}"/>
              </a:ext>
            </a:extLst>
          </p:cNvPr>
          <p:cNvGrpSpPr/>
          <p:nvPr userDrawn="1"/>
        </p:nvGrpSpPr>
        <p:grpSpPr>
          <a:xfrm>
            <a:off x="1427477" y="6132358"/>
            <a:ext cx="4602065" cy="542260"/>
            <a:chOff x="1427477" y="6132358"/>
            <a:chExt cx="4602065" cy="542260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1426662-7EE8-15E3-CFFE-9F43A0E4A0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27477" y="6391139"/>
              <a:ext cx="592183" cy="233757"/>
            </a:xfrm>
            <a:prstGeom prst="rect">
              <a:avLst/>
            </a:prstGeom>
          </p:spPr>
        </p:pic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EB3D2D0F-4BE5-6E42-AB6E-2EED8B514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6363" y="6403488"/>
              <a:ext cx="1332000" cy="225762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517DF904-F8BE-C850-5B10-12E3A771B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3860" y="6386532"/>
              <a:ext cx="760735" cy="243435"/>
            </a:xfrm>
            <a:prstGeom prst="rect">
              <a:avLst/>
            </a:prstGeom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212F2422-76C3-2027-F48E-82057E25D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542" y="6132358"/>
              <a:ext cx="1440000" cy="542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39012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6FDCD2-5A25-4132-A829-365A43AAA2CF}"/>
              </a:ext>
            </a:extLst>
          </p:cNvPr>
          <p:cNvCxnSpPr/>
          <p:nvPr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9BE8A8-1D24-0141-85A7-333554C30119}"/>
              </a:ext>
            </a:extLst>
          </p:cNvPr>
          <p:cNvCxnSpPr>
            <a:cxnSpLocks/>
          </p:cNvCxnSpPr>
          <p:nvPr userDrawn="1"/>
        </p:nvCxnSpPr>
        <p:spPr>
          <a:xfrm>
            <a:off x="609600" y="3242438"/>
            <a:ext cx="248920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A0458D0-DECB-7844-94C6-EFB2F9402D5A}"/>
              </a:ext>
            </a:extLst>
          </p:cNvPr>
          <p:cNvCxnSpPr>
            <a:cxnSpLocks/>
          </p:cNvCxnSpPr>
          <p:nvPr userDrawn="1"/>
        </p:nvCxnSpPr>
        <p:spPr>
          <a:xfrm>
            <a:off x="3453977" y="3242438"/>
            <a:ext cx="2443683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48E85A-F259-CF49-BE34-708227EC6828}"/>
              </a:ext>
            </a:extLst>
          </p:cNvPr>
          <p:cNvCxnSpPr>
            <a:cxnSpLocks/>
          </p:cNvCxnSpPr>
          <p:nvPr userDrawn="1"/>
        </p:nvCxnSpPr>
        <p:spPr>
          <a:xfrm>
            <a:off x="6257308" y="3242438"/>
            <a:ext cx="248920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8AC0041-3EAA-134B-978F-4B02C0FF045F}"/>
              </a:ext>
            </a:extLst>
          </p:cNvPr>
          <p:cNvCxnSpPr>
            <a:cxnSpLocks/>
          </p:cNvCxnSpPr>
          <p:nvPr userDrawn="1"/>
        </p:nvCxnSpPr>
        <p:spPr>
          <a:xfrm>
            <a:off x="9097177" y="3242438"/>
            <a:ext cx="2489201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94D37605-9A74-406B-A28B-01434EC535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390D2F0-3AD5-4F47-A10B-E047B365B1A9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09600" y="3391762"/>
            <a:ext cx="2489200" cy="26241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defRPr sz="13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0399C588-DBAD-2742-B89F-D479F30059DC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3460377" y="3391762"/>
            <a:ext cx="2432423" cy="26241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defRPr sz="13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CB9B4B18-23D4-6E42-8831-4A20A413C64A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6257365" y="3391762"/>
            <a:ext cx="2480235" cy="26241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defRPr sz="13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B833A7B-9585-DC41-B130-684A63887C74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9087971" y="3391762"/>
            <a:ext cx="2480235" cy="26241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300"/>
              </a:spcBef>
              <a:spcAft>
                <a:spcPts val="200"/>
              </a:spcAft>
              <a:defRPr sz="13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1300"/>
            </a:lvl2pPr>
            <a:lvl3pPr marL="174625" indent="-168275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29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 marL="514350" indent="-171450">
              <a:lnSpc>
                <a:spcPct val="100000"/>
              </a:lnSpc>
              <a:spcBef>
                <a:spcPts val="300"/>
              </a:spcBef>
              <a:tabLst/>
              <a:defRPr sz="1300"/>
            </a:lvl5pPr>
            <a:lvl6pPr marL="685800" indent="-176213">
              <a:lnSpc>
                <a:spcPct val="100000"/>
              </a:lnSpc>
              <a:spcBef>
                <a:spcPts val="300"/>
              </a:spcBef>
              <a:tabLst/>
              <a:defRPr sz="13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FCAA2DFC-CB9D-694C-955F-30EA6BD3C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109728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E065487-BF64-9342-A721-6A8BA2B8CF6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109728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C0303739-0C13-CC4B-8202-FEEEAAB3C12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244600" y="1848973"/>
            <a:ext cx="1219200" cy="1199027"/>
          </a:xfrm>
          <a:noFill/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BC6978E9-423F-9244-9FF8-DCD46EBA565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073792" y="1848973"/>
            <a:ext cx="1219200" cy="1199027"/>
          </a:xfrm>
          <a:noFill/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48D3479E-1D17-DF4D-840E-0E14AA554B7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902984" y="1848973"/>
            <a:ext cx="1219200" cy="1199027"/>
          </a:xfrm>
          <a:noFill/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95A82027-A669-A245-99A2-2D77B7D1A97E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732177" y="1848973"/>
            <a:ext cx="1219200" cy="1199027"/>
          </a:xfrm>
          <a:noFill/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3DE5F9E-3746-BC42-92AB-FEDCED42D7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EAD3E0-81AC-41A7-B02C-F7C8E3C276C5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CA7DE8-127A-4C0C-867D-2DAABF999D8C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807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orient="horz" pos="2040">
          <p15:clr>
            <a:srgbClr val="FBAE40"/>
          </p15:clr>
        </p15:guide>
        <p15:guide id="12" pos="384">
          <p15:clr>
            <a:srgbClr val="FBAE40"/>
          </p15:clr>
        </p15:guide>
        <p15:guide id="13" pos="7296">
          <p15:clr>
            <a:srgbClr val="FBAE40"/>
          </p15:clr>
        </p15:guide>
        <p15:guide id="14" pos="1952">
          <p15:clr>
            <a:srgbClr val="FBAE40"/>
          </p15:clr>
        </p15:guide>
        <p15:guide id="15" pos="2176">
          <p15:clr>
            <a:srgbClr val="FBAE40"/>
          </p15:clr>
        </p15:guide>
        <p15:guide id="16" pos="3712">
          <p15:clr>
            <a:srgbClr val="FBAE40"/>
          </p15:clr>
        </p15:guide>
        <p15:guide id="17" pos="3936">
          <p15:clr>
            <a:srgbClr val="FBAE40"/>
          </p15:clr>
        </p15:guide>
        <p15:guide id="18" pos="5504">
          <p15:clr>
            <a:srgbClr val="FBAE40"/>
          </p15:clr>
        </p15:guide>
        <p15:guide id="19" pos="5728">
          <p15:clr>
            <a:srgbClr val="FBAE40"/>
          </p15:clr>
        </p15:guide>
        <p15:guide id="20" orient="horz" pos="1008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92D46C0-E581-4328-BA0D-DC338A15645F}"/>
              </a:ext>
            </a:extLst>
          </p:cNvPr>
          <p:cNvSpPr/>
          <p:nvPr userDrawn="1"/>
        </p:nvSpPr>
        <p:spPr>
          <a:xfrm>
            <a:off x="-1" y="0"/>
            <a:ext cx="75562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455917-5D69-4B31-B459-CEA3616D55C6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C4B767-72FE-4F41-A667-B94ACBB19DB3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F4FCB1-DF84-4814-9FFE-5E51FB4667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97899"/>
            <a:ext cx="552780" cy="179101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1B887E-1D14-B443-ACD5-1A404FA009A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</p:spTree>
    <p:extLst>
      <p:ext uri="{BB962C8B-B14F-4D97-AF65-F5344CB8AC3E}">
        <p14:creationId xmlns:p14="http://schemas.microsoft.com/office/powerpoint/2010/main" val="153525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2" pos="384">
          <p15:clr>
            <a:srgbClr val="FBAE40"/>
          </p15:clr>
        </p15:guide>
        <p15:guide id="13" pos="7296">
          <p15:clr>
            <a:srgbClr val="FBAE40"/>
          </p15:clr>
        </p15:guide>
        <p15:guide id="20" orient="horz" pos="1008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7E9115E-63DF-4133-A626-4F14A7DBBDDE}"/>
              </a:ext>
            </a:extLst>
          </p:cNvPr>
          <p:cNvSpPr/>
          <p:nvPr userDrawn="1"/>
        </p:nvSpPr>
        <p:spPr>
          <a:xfrm>
            <a:off x="0" y="0"/>
            <a:ext cx="181722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455917-5D69-4B31-B459-CEA3616D55C6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C4B767-72FE-4F41-A667-B94ACBB19DB3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634F3A4-2E2A-344D-B907-C0C95A55CA6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FB4FCC-3325-C845-9B15-E71FF67E5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97899"/>
            <a:ext cx="552780" cy="17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02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2" pos="384">
          <p15:clr>
            <a:srgbClr val="FBAE40"/>
          </p15:clr>
        </p15:guide>
        <p15:guide id="13" pos="7296">
          <p15:clr>
            <a:srgbClr val="FBAE40"/>
          </p15:clr>
        </p15:guide>
        <p15:guide id="20" orient="horz" pos="1008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BCE0F2E-2714-4580-9DBC-755ECB7DE619}"/>
              </a:ext>
            </a:extLst>
          </p:cNvPr>
          <p:cNvCxnSpPr/>
          <p:nvPr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85D5DE-277B-408A-91E7-362A2604D70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48400" y="457200"/>
            <a:ext cx="5334000" cy="5753100"/>
          </a:xfrm>
          <a:solidFill>
            <a:schemeClr val="tx2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A3EE50D-9DEA-9149-9049-FE0CE78B8409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609600" y="1600200"/>
            <a:ext cx="5283200" cy="46101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6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 sz="16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1600"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2D5873B9-237F-4029-81C3-7DF4AE7E4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07D2AF-B968-8540-AB96-D7091A82A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52832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6C401AA-42D6-3744-80D1-D2B7F64C7D8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52832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A396B81-A8CC-6A49-B843-D30A7CDAE73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39E18C-9244-4F8E-8874-0A704B4D19F6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48614B-99AB-4109-AE47-2860B4C761C0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84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6" pos="3712">
          <p15:clr>
            <a:srgbClr val="FBAE40"/>
          </p15:clr>
        </p15:guide>
        <p15:guide id="7" pos="3936">
          <p15:clr>
            <a:srgbClr val="FBAE40"/>
          </p15:clr>
        </p15:guide>
        <p15:guide id="10" orient="horz" pos="1008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BCE0F2E-2714-4580-9DBC-755ECB7DE619}"/>
              </a:ext>
            </a:extLst>
          </p:cNvPr>
          <p:cNvCxnSpPr/>
          <p:nvPr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85D5DE-277B-408A-91E7-362A2604D70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09600" y="1600201"/>
            <a:ext cx="5283200" cy="3145055"/>
          </a:xfrm>
          <a:solidFill>
            <a:schemeClr val="tx2"/>
          </a:solidFill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656EAC5-6B5F-4341-86FF-B7369C9AD23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58044" y="1600201"/>
            <a:ext cx="5334000" cy="3145055"/>
          </a:xfrm>
          <a:solidFill>
            <a:schemeClr val="tx2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FFEF14-326C-4366-BE6C-30F2EAEF06F4}"/>
              </a:ext>
            </a:extLst>
          </p:cNvPr>
          <p:cNvCxnSpPr/>
          <p:nvPr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FCD28B-5132-4352-9BA2-B2C48B333EB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09600" y="4911693"/>
            <a:ext cx="5283200" cy="1095829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3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300"/>
            </a:lvl2pPr>
            <a:lvl3pPr>
              <a:lnSpc>
                <a:spcPct val="100000"/>
              </a:lnSpc>
              <a:spcBef>
                <a:spcPts val="300"/>
              </a:spcBef>
              <a:defRPr sz="1300"/>
            </a:lvl3pPr>
            <a:lvl4pPr>
              <a:lnSpc>
                <a:spcPct val="100000"/>
              </a:lnSpc>
              <a:spcBef>
                <a:spcPts val="300"/>
              </a:spcBef>
              <a:defRPr sz="1300"/>
            </a:lvl4pPr>
            <a:lvl5pPr>
              <a:lnSpc>
                <a:spcPts val="16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7F8A7A-3661-4A31-988A-37E7A64D4614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7769BF2-3A16-429E-971C-E2ED4641AE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13355B2A-3761-9B4A-A6CC-D82F751C5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109728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9978769-6475-654F-8177-443C3A323D9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109728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6CC2593-E020-1C41-B3F8-AD259BDD41F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258044" y="4911693"/>
            <a:ext cx="5324355" cy="1095829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3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300"/>
            </a:lvl2pPr>
            <a:lvl3pPr>
              <a:lnSpc>
                <a:spcPct val="100000"/>
              </a:lnSpc>
              <a:spcBef>
                <a:spcPts val="300"/>
              </a:spcBef>
              <a:defRPr sz="1300"/>
            </a:lvl3pPr>
            <a:lvl4pPr>
              <a:lnSpc>
                <a:spcPct val="100000"/>
              </a:lnSpc>
              <a:spcBef>
                <a:spcPts val="300"/>
              </a:spcBef>
              <a:defRPr sz="1300"/>
            </a:lvl4pPr>
            <a:lvl5pPr>
              <a:lnSpc>
                <a:spcPts val="16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42626E75-A294-2F49-9D2A-F258BBC50F5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C109CE-3B47-410F-91BB-711F45926B41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5D53B0-AEE2-473F-B917-B8042CA583EF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414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0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6" pos="3712">
          <p15:clr>
            <a:srgbClr val="FBAE40"/>
          </p15:clr>
        </p15:guide>
        <p15:guide id="7" pos="3936">
          <p15:clr>
            <a:srgbClr val="FBAE40"/>
          </p15:clr>
        </p15:guide>
        <p15:guide id="10" orient="horz" pos="1008">
          <p15:clr>
            <a:srgbClr val="FBAE40"/>
          </p15:clr>
        </p15:guide>
        <p15:guide id="11" orient="horz" pos="309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6FDCD2-5A25-4132-A829-365A43AAA2CF}"/>
              </a:ext>
            </a:extLst>
          </p:cNvPr>
          <p:cNvCxnSpPr/>
          <p:nvPr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E527502-AB0B-EA4C-93C1-E50D3BB46AE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9600" y="1600201"/>
            <a:ext cx="3403600" cy="3145055"/>
          </a:xfrm>
          <a:solidFill>
            <a:schemeClr val="tx2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B953B14-58B5-F64D-856E-665137C4F44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429455" y="1600201"/>
            <a:ext cx="3352801" cy="3145055"/>
          </a:xfrm>
          <a:solidFill>
            <a:schemeClr val="tx2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D14F8D7C-7F6F-6143-9DE4-868B2E38A178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178797" y="1600201"/>
            <a:ext cx="3403603" cy="3145055"/>
          </a:xfrm>
          <a:solidFill>
            <a:schemeClr val="tx2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089D5E7F-92DB-4D31-82AD-6D3677153D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5472EF8D-56BE-AB48-A5F9-187114E95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109728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5C8DF82-7F60-4849-A43B-8F4B9B5F0CA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109728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CDCA026-D514-4D4B-AB98-08252DB87D8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09600" y="4911693"/>
            <a:ext cx="3423314" cy="114389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3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300"/>
            </a:lvl2pPr>
            <a:lvl3pPr>
              <a:lnSpc>
                <a:spcPct val="100000"/>
              </a:lnSpc>
              <a:spcBef>
                <a:spcPts val="300"/>
              </a:spcBef>
              <a:defRPr sz="1300"/>
            </a:lvl3pPr>
            <a:lvl4pPr>
              <a:lnSpc>
                <a:spcPct val="100000"/>
              </a:lnSpc>
              <a:spcBef>
                <a:spcPts val="300"/>
              </a:spcBef>
              <a:defRPr sz="1300"/>
            </a:lvl4pPr>
            <a:lvl5pPr>
              <a:lnSpc>
                <a:spcPts val="16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DF9BFF8-0532-EE45-9739-4B50F601F77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429245" y="4911693"/>
            <a:ext cx="3343155" cy="114389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3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300"/>
            </a:lvl2pPr>
            <a:lvl3pPr>
              <a:lnSpc>
                <a:spcPct val="100000"/>
              </a:lnSpc>
              <a:spcBef>
                <a:spcPts val="300"/>
              </a:spcBef>
              <a:defRPr sz="1300"/>
            </a:lvl3pPr>
            <a:lvl4pPr>
              <a:lnSpc>
                <a:spcPct val="100000"/>
              </a:lnSpc>
              <a:spcBef>
                <a:spcPts val="300"/>
              </a:spcBef>
              <a:defRPr sz="1300"/>
            </a:lvl4pPr>
            <a:lvl5pPr>
              <a:lnSpc>
                <a:spcPts val="16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482BB9B5-C539-B147-9A3E-C09EB047C386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8191017" y="4911693"/>
            <a:ext cx="3403603" cy="1143892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3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300"/>
            </a:lvl2pPr>
            <a:lvl3pPr>
              <a:lnSpc>
                <a:spcPct val="100000"/>
              </a:lnSpc>
              <a:spcBef>
                <a:spcPts val="300"/>
              </a:spcBef>
              <a:defRPr sz="1300"/>
            </a:lvl3pPr>
            <a:lvl4pPr>
              <a:lnSpc>
                <a:spcPct val="100000"/>
              </a:lnSpc>
              <a:spcBef>
                <a:spcPts val="300"/>
              </a:spcBef>
              <a:defRPr sz="1300"/>
            </a:lvl4pPr>
            <a:lvl5pPr>
              <a:lnSpc>
                <a:spcPts val="16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01442EF-174F-7C4C-948C-81FD2937D96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60610A-3A2F-41F6-A572-17E0B5918ED3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1B5DF1-398E-4039-9FEB-B800C1345BAB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77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8" pos="2784">
          <p15:clr>
            <a:srgbClr val="FBAE40"/>
          </p15:clr>
        </p15:guide>
        <p15:guide id="9" pos="2528">
          <p15:clr>
            <a:srgbClr val="FBAE40"/>
          </p15:clr>
        </p15:guide>
        <p15:guide id="10" pos="4896">
          <p15:clr>
            <a:srgbClr val="FBAE40"/>
          </p15:clr>
        </p15:guide>
        <p15:guide id="11" pos="5152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Right Tw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BCE0F2E-2714-4580-9DBC-755ECB7DE619}"/>
              </a:ext>
            </a:extLst>
          </p:cNvPr>
          <p:cNvCxnSpPr/>
          <p:nvPr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56BCCFD-B912-2F49-AE52-7814FFDCB534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609600" y="1600200"/>
            <a:ext cx="5283200" cy="46101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6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832065A-C6D7-614D-A733-535BCA5ADF1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48400" y="3308598"/>
            <a:ext cx="5334000" cy="2901702"/>
          </a:xfrm>
          <a:solidFill>
            <a:schemeClr val="tx2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97C7B404-7F93-AD4C-BE41-E5247D351B5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48399" y="471458"/>
            <a:ext cx="5334001" cy="2731964"/>
          </a:xfrm>
          <a:solidFill>
            <a:schemeClr val="tx2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7B25303E-21E4-4DA8-B538-6050CF5B7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A5108AEE-9096-4643-8AFA-8EFF143BF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52832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7962758-65CF-1D46-ADE8-60345727EDE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52832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62937F0-7412-EA41-B511-EA81EB0FE83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1CFCE6-4389-4631-971B-C5551A0173C9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961A7C-FF07-4129-BD07-6DC2F260A1DC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51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6" pos="3712">
          <p15:clr>
            <a:srgbClr val="FBAE40"/>
          </p15:clr>
        </p15:guide>
        <p15:guide id="7" pos="3936">
          <p15:clr>
            <a:srgbClr val="FBAE40"/>
          </p15:clr>
        </p15:guide>
        <p15:guide id="10" orient="horz" pos="1008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Right Thre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0AF7A3C-BA0F-9B49-B1B5-D713C19139CD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48400" y="3308592"/>
            <a:ext cx="5346192" cy="2901702"/>
          </a:xfrm>
          <a:solidFill>
            <a:schemeClr val="tx2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BCE0F2E-2714-4580-9DBC-755ECB7DE619}"/>
              </a:ext>
            </a:extLst>
          </p:cNvPr>
          <p:cNvCxnSpPr/>
          <p:nvPr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1755EBA-80EC-6B4F-B350-DC2DD71209FC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609600" y="1600200"/>
            <a:ext cx="5283200" cy="46101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>
                <a:solidFill>
                  <a:schemeClr val="accent1"/>
                </a:solidFill>
                <a:latin typeface="+mj-lt"/>
              </a:defRPr>
            </a:lvl1pPr>
            <a:lvl2pPr>
              <a:spcBef>
                <a:spcPts val="6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55C0536-27A6-644D-8348-9541070F401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248400" y="457200"/>
            <a:ext cx="2600293" cy="2739711"/>
          </a:xfrm>
          <a:solidFill>
            <a:schemeClr val="tx2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B3F5BBC4-47E5-1E46-9E4F-B0D0BB7BAB04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001094" y="457200"/>
            <a:ext cx="2600293" cy="2739711"/>
          </a:xfrm>
          <a:solidFill>
            <a:schemeClr val="tx2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D0C48DC-3206-40BC-A585-F0FD6F0BB7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438045DB-4C64-CE4D-B8E5-9949681D1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52832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B569F93-B18A-C246-94EF-34A7D4EDD94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52832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42BCFDB-7549-A74E-9341-258E6AB17A0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E2A106-4F39-4E97-BFB5-DFFCCB4056E0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40BDDF-AEFD-4BE1-9247-7302A27E82D6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397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6" pos="3712">
          <p15:clr>
            <a:srgbClr val="FBAE40"/>
          </p15:clr>
        </p15:guide>
        <p15:guide id="7" pos="3936">
          <p15:clr>
            <a:srgbClr val="FBAE40"/>
          </p15:clr>
        </p15:guide>
        <p15:guide id="10" orient="horz" pos="100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BCE0F2E-2714-4580-9DBC-755ECB7DE619}"/>
              </a:ext>
            </a:extLst>
          </p:cNvPr>
          <p:cNvCxnSpPr/>
          <p:nvPr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85D5DE-277B-408A-91E7-362A2604D70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248400" y="1081613"/>
            <a:ext cx="2600293" cy="2115298"/>
          </a:xfrm>
          <a:solidFill>
            <a:schemeClr val="tx2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0660FD2-464A-6F44-80A1-53A6D9C96D9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48400" y="3308593"/>
            <a:ext cx="5346192" cy="2726853"/>
          </a:xfrm>
          <a:solidFill>
            <a:schemeClr val="tx2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9A2E6023-8A40-1E44-BD81-EED366C9687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001094" y="1081613"/>
            <a:ext cx="2600293" cy="2115298"/>
          </a:xfrm>
          <a:solidFill>
            <a:schemeClr val="tx2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65C3A6A-0967-1E4F-8831-6EA71CD06F5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09600" y="1081613"/>
            <a:ext cx="5486399" cy="4953824"/>
          </a:xfrm>
          <a:solidFill>
            <a:schemeClr val="tx2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023B447-C472-4FFB-8146-9C4B4AB0C6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1FAB2697-2712-FE45-8DA0-EF63106E2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109728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69977AA-16BB-0C4F-A664-D6686D72F13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109728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2E3B1F5-C5F5-B945-9146-E3FE66ADCCE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2CA8F6-DF4D-4772-AB33-EC493EEF4B9A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988813-B187-455D-85DF-CBB5882CF1AA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52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7" pos="3936">
          <p15:clr>
            <a:srgbClr val="FBAE40"/>
          </p15:clr>
        </p15:guide>
        <p15:guide id="10" orient="horz" pos="1008">
          <p15:clr>
            <a:srgbClr val="FBAE40"/>
          </p15:clr>
        </p15:guide>
        <p15:guide id="11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0660FD2-464A-6F44-80A1-53A6D9C96D9B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031890" y="-10673"/>
            <a:ext cx="4160109" cy="2217426"/>
          </a:xfrm>
          <a:solidFill>
            <a:schemeClr val="tx2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FBB367A8-8DCC-6847-8D30-74516D9E043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031889" y="2390327"/>
            <a:ext cx="4160111" cy="2217426"/>
          </a:xfrm>
          <a:solidFill>
            <a:schemeClr val="tx2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2A0B33A-CF8B-1947-ACB2-AB69665D80A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-1" y="1380745"/>
            <a:ext cx="7303008" cy="5477257"/>
          </a:xfrm>
          <a:solidFill>
            <a:schemeClr val="tx2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192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/>
            </a:pPr>
            <a:r>
              <a:rPr lang="en-US" dirty="0"/>
              <a:t>Drag picture to placeholder </a:t>
            </a:r>
            <a:br>
              <a:rPr lang="en-US" dirty="0"/>
            </a:br>
            <a:r>
              <a:rPr lang="en-US" dirty="0"/>
              <a:t>or click icon to add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263181-B1D9-4115-9FC4-9CE6FD8E5B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97899"/>
            <a:ext cx="552780" cy="17910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DD1D1A5-5D9F-764D-A02B-21CB1442F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52832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FF61E78-AFFB-F44B-BFDB-C2B5875FA03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52832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7BB4FD-6BC9-4C9C-8922-DD575DD56B13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549D4-3018-4CAF-B7B1-806723A2E4F5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96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10" orient="horz" pos="100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Bloc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1426662-7EE8-15E3-CFFE-9F43A0E4A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6422033"/>
            <a:ext cx="592183" cy="23375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76D911C-BD8B-3244-2113-A2C240F83604}"/>
              </a:ext>
            </a:extLst>
          </p:cNvPr>
          <p:cNvSpPr/>
          <p:nvPr userDrawn="1"/>
        </p:nvSpPr>
        <p:spPr>
          <a:xfrm>
            <a:off x="623889" y="476250"/>
            <a:ext cx="5327650" cy="5689600"/>
          </a:xfrm>
          <a:prstGeom prst="roundRect">
            <a:avLst>
              <a:gd name="adj" fmla="val 4004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8F8F8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B577449-9572-DE0E-CC48-4E063184A0C3}"/>
              </a:ext>
            </a:extLst>
          </p:cNvPr>
          <p:cNvSpPr/>
          <p:nvPr userDrawn="1"/>
        </p:nvSpPr>
        <p:spPr>
          <a:xfrm>
            <a:off x="6240463" y="476250"/>
            <a:ext cx="5327650" cy="5689600"/>
          </a:xfrm>
          <a:prstGeom prst="roundRect">
            <a:avLst>
              <a:gd name="adj" fmla="val 4004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8F8F8"/>
              </a:solidFill>
            </a:endParaRP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BC969E7-2749-F550-5B66-9E7DA6C51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 err="1"/>
              <a:t>Presentation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B5D17D3-8A83-F9B4-951B-570A9F74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214A4-6233-48FE-B326-EAC358E8BEE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84908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ig Numb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6FDCD2-5A25-4132-A829-365A43AAA2CF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59DC62E-7380-5A49-8746-53EFA12DC6E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09601" y="1600201"/>
            <a:ext cx="2946400" cy="3619500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300"/>
              </a:spcBef>
              <a:defRPr sz="14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400"/>
            </a:lvl2pPr>
            <a:lvl3pPr>
              <a:lnSpc>
                <a:spcPct val="100000"/>
              </a:lnSpc>
              <a:spcBef>
                <a:spcPts val="300"/>
              </a:spcBef>
              <a:defRPr sz="1400"/>
            </a:lvl3pPr>
            <a:lvl4pPr>
              <a:lnSpc>
                <a:spcPct val="100000"/>
              </a:lnSpc>
              <a:spcBef>
                <a:spcPts val="300"/>
              </a:spcBef>
              <a:defRPr sz="1400"/>
            </a:lvl4pPr>
            <a:lvl5pPr>
              <a:lnSpc>
                <a:spcPts val="16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3CFF718-B5F0-3D45-A03C-81D5E2147C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973689" y="2816352"/>
            <a:ext cx="7608711" cy="3124200"/>
          </a:xfrm>
        </p:spPr>
        <p:txBody>
          <a:bodyPr wrap="square" anchor="b" anchorCtr="0"/>
          <a:lstStyle>
            <a:lvl1pPr algn="r">
              <a:lnSpc>
                <a:spcPts val="18500"/>
              </a:lnSpc>
              <a:spcBef>
                <a:spcPts val="0"/>
              </a:spcBef>
              <a:defRPr sz="25000" b="0" i="0" kern="0" spc="-1000" baseline="0">
                <a:solidFill>
                  <a:schemeClr val="accent1"/>
                </a:solidFill>
                <a:latin typeface="Visa Dialect Medium" pitchFamily="2" charset="77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2D2F661-3E7F-4601-B99E-2135C7ADBC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952DD641-DB3B-6F45-8A70-05A69559D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109728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747253A-0C59-CE4B-BC84-E5D8D706360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109728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6FCD28A-7F94-9C4F-A31C-BF109312526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437C85-71C1-4965-98AA-AB322A645B0A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4069C1-CB70-47E8-BE89-934AD89EEC32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121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8" pos="2496">
          <p15:clr>
            <a:srgbClr val="FBAE40"/>
          </p15:clr>
        </p15:guide>
        <p15:guide id="9" pos="2240">
          <p15:clr>
            <a:srgbClr val="FBAE40"/>
          </p15:clr>
        </p15:guide>
        <p15:guide id="10" orient="horz" pos="3288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ig Numb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BCE0F2E-2714-4580-9DBC-755ECB7DE619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6F3E3-2327-DF48-9903-298980C91D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1" y="1600201"/>
            <a:ext cx="5283200" cy="3031725"/>
          </a:xfrm>
        </p:spPr>
        <p:txBody>
          <a:bodyPr anchor="b" anchorCtr="0"/>
          <a:lstStyle>
            <a:lvl1pPr algn="l">
              <a:defRPr sz="13800" b="0" i="0">
                <a:solidFill>
                  <a:schemeClr val="accent1"/>
                </a:solidFill>
                <a:latin typeface="Visa Dialect Medium" pitchFamily="2" charset="77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7D909CE-D30F-4445-9B83-FD490780AD2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09600" y="4745032"/>
            <a:ext cx="5283200" cy="117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400"/>
            </a:lvl2pPr>
            <a:lvl3pPr>
              <a:lnSpc>
                <a:spcPct val="100000"/>
              </a:lnSpc>
              <a:spcBef>
                <a:spcPts val="600"/>
              </a:spcBef>
              <a:defRPr sz="1400"/>
            </a:lvl3pPr>
            <a:lvl4pPr>
              <a:lnSpc>
                <a:spcPct val="100000"/>
              </a:lnSpc>
              <a:spcBef>
                <a:spcPts val="600"/>
              </a:spcBef>
              <a:defRPr sz="1400"/>
            </a:lvl4pPr>
            <a:lvl5pPr>
              <a:lnSpc>
                <a:spcPts val="16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E55C82F-13DC-204D-866F-573A53A30E3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48400" y="4739396"/>
            <a:ext cx="5334000" cy="117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4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400"/>
            </a:lvl2pPr>
            <a:lvl3pPr>
              <a:lnSpc>
                <a:spcPct val="100000"/>
              </a:lnSpc>
              <a:spcBef>
                <a:spcPts val="600"/>
              </a:spcBef>
              <a:defRPr sz="1400"/>
            </a:lvl3pPr>
            <a:lvl4pPr>
              <a:lnSpc>
                <a:spcPct val="100000"/>
              </a:lnSpc>
              <a:spcBef>
                <a:spcPts val="600"/>
              </a:spcBef>
              <a:defRPr sz="1400"/>
            </a:lvl4pPr>
            <a:lvl5pPr>
              <a:lnSpc>
                <a:spcPts val="1600"/>
              </a:lnSpc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6130127-6898-FC43-A66E-AED6920558C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4045" y="1600201"/>
            <a:ext cx="5328355" cy="3031725"/>
          </a:xfrm>
        </p:spPr>
        <p:txBody>
          <a:bodyPr anchor="b" anchorCtr="0"/>
          <a:lstStyle>
            <a:lvl1pPr algn="l">
              <a:defRPr sz="13800" b="0" i="0">
                <a:solidFill>
                  <a:schemeClr val="accent1"/>
                </a:solidFill>
                <a:latin typeface="Visa Dialect Medium" pitchFamily="2" charset="77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55A8E6FD-35F4-417D-9B41-7DE2887E7D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B75B0F87-EFC2-B148-AC62-E7EDC82B6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109728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F63A11A-E0DC-C441-8C0C-0C92B7CC32E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109728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AAE6A4A-48A8-1C40-A6AE-398355A5309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AA50A3-83EF-4952-8632-FFE353522B47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A21BB5-F73D-4D3A-9933-F159EB15525C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53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6" pos="3712">
          <p15:clr>
            <a:srgbClr val="FBAE40"/>
          </p15:clr>
        </p15:guide>
        <p15:guide id="7" pos="3936">
          <p15:clr>
            <a:srgbClr val="FBAE40"/>
          </p15:clr>
        </p15:guide>
        <p15:guide id="10" orient="horz" pos="100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ig Numb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BCE0F2E-2714-4580-9DBC-755ECB7DE619}"/>
              </a:ext>
            </a:extLst>
          </p:cNvPr>
          <p:cNvCxnSpPr/>
          <p:nvPr userDrawn="1"/>
        </p:nvCxnSpPr>
        <p:spPr>
          <a:xfrm>
            <a:off x="609600" y="381000"/>
            <a:ext cx="1097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6F3E3-2327-DF48-9903-298980C91D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1" y="1331449"/>
            <a:ext cx="4462271" cy="1102341"/>
          </a:xfrm>
        </p:spPr>
        <p:txBody>
          <a:bodyPr anchor="b" anchorCtr="0"/>
          <a:lstStyle>
            <a:lvl1pPr algn="l">
              <a:defRPr sz="6600" b="0" i="0">
                <a:solidFill>
                  <a:schemeClr val="accent1"/>
                </a:solidFill>
                <a:latin typeface="Visa Dialect Medium" pitchFamily="2" charset="77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46130127-6898-FC43-A66E-AED6920558C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54045" y="1331449"/>
            <a:ext cx="4474915" cy="1102341"/>
          </a:xfrm>
        </p:spPr>
        <p:txBody>
          <a:bodyPr anchor="b" anchorCtr="0"/>
          <a:lstStyle>
            <a:lvl1pPr algn="l">
              <a:defRPr sz="6600" b="0" i="0">
                <a:solidFill>
                  <a:schemeClr val="accent1"/>
                </a:solidFill>
                <a:latin typeface="Visa Dialect Medium" pitchFamily="2" charset="77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E260A1A-688B-774C-903C-0A3A1228859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09600" y="2456023"/>
            <a:ext cx="4462272" cy="967598"/>
          </a:xfr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defRPr sz="13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300"/>
            </a:lvl2pPr>
            <a:lvl3pPr marL="173736" indent="-173736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7472" indent="-173736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>
              <a:lnSpc>
                <a:spcPts val="16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BF07118-053B-414A-A34E-2E71FB891DB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266688" y="2456023"/>
            <a:ext cx="4462272" cy="967598"/>
          </a:xfr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defRPr sz="13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300"/>
            </a:lvl2pPr>
            <a:lvl3pPr marL="173736" indent="-173736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7472" indent="-173736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>
              <a:lnSpc>
                <a:spcPts val="16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884995DE-D9B7-F74A-9A09-BC6B33E180B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9601" y="3663169"/>
            <a:ext cx="4462272" cy="1102341"/>
          </a:xfrm>
        </p:spPr>
        <p:txBody>
          <a:bodyPr anchor="b" anchorCtr="0"/>
          <a:lstStyle>
            <a:lvl1pPr algn="l">
              <a:defRPr sz="6600" b="0" i="0">
                <a:solidFill>
                  <a:schemeClr val="accent1"/>
                </a:solidFill>
                <a:latin typeface="Visa Dialect Medium" pitchFamily="2" charset="77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397435F2-C0C2-E842-AD20-5B59B875A84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54045" y="3663169"/>
            <a:ext cx="4474915" cy="1102341"/>
          </a:xfrm>
        </p:spPr>
        <p:txBody>
          <a:bodyPr anchor="b" anchorCtr="0"/>
          <a:lstStyle>
            <a:lvl1pPr algn="l">
              <a:defRPr sz="6600" b="0" i="0">
                <a:solidFill>
                  <a:schemeClr val="accent1"/>
                </a:solidFill>
                <a:latin typeface="Visa Dialect Medium" pitchFamily="2" charset="77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8CC7B25-E7E3-7A4F-9221-95D452FB9BF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09600" y="4787743"/>
            <a:ext cx="4462272" cy="967598"/>
          </a:xfr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defRPr sz="13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300"/>
            </a:lvl2pPr>
            <a:lvl3pPr marL="173736" indent="-173736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7472" indent="-173736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>
              <a:lnSpc>
                <a:spcPts val="16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0496160-F36D-7148-9711-3D00BA6DF6B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266688" y="4787743"/>
            <a:ext cx="4462272" cy="967598"/>
          </a:xfrm>
        </p:spPr>
        <p:txBody>
          <a:bodyPr/>
          <a:lstStyle>
            <a:lvl1pPr>
              <a:lnSpc>
                <a:spcPct val="100000"/>
              </a:lnSpc>
              <a:spcBef>
                <a:spcPts val="300"/>
              </a:spcBef>
              <a:defRPr sz="13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sz="1300"/>
            </a:lvl2pPr>
            <a:lvl3pPr marL="173736" indent="-173736">
              <a:lnSpc>
                <a:spcPct val="100000"/>
              </a:lnSpc>
              <a:spcBef>
                <a:spcPts val="300"/>
              </a:spcBef>
              <a:tabLst/>
              <a:defRPr sz="1300"/>
            </a:lvl3pPr>
            <a:lvl4pPr marL="347472" indent="-173736">
              <a:lnSpc>
                <a:spcPct val="100000"/>
              </a:lnSpc>
              <a:spcBef>
                <a:spcPts val="300"/>
              </a:spcBef>
              <a:tabLst/>
              <a:defRPr sz="1300"/>
            </a:lvl4pPr>
            <a:lvl5pPr>
              <a:lnSpc>
                <a:spcPts val="16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40A50952-A356-4EB0-8B8C-C588EE15A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850DE0C8-C2ED-EF4F-9321-CC3341907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109728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291112C-9FF7-DE43-AF82-37C4452C4F3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109728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23A338C-009A-CB4B-BC74-339517B208E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71106C-2D60-4B3B-9163-BD2E616B86A0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CD4302-0E8F-4769-AB5B-7BD122BAF5D5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93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6" pos="3712">
          <p15:clr>
            <a:srgbClr val="FBAE40"/>
          </p15:clr>
        </p15:guide>
        <p15:guide id="7" pos="3936">
          <p15:clr>
            <a:srgbClr val="FBAE40"/>
          </p15:clr>
        </p15:guide>
        <p15:guide id="10" orient="horz" pos="1008">
          <p15:clr>
            <a:srgbClr val="FBAE40"/>
          </p15:clr>
        </p15:guide>
        <p15:guide id="11" orient="horz" pos="216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991D5-199B-426D-9571-F9BA920D30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97899"/>
            <a:ext cx="552780" cy="17910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B04D166-4958-9349-BD73-4AD540758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10202" y="1600200"/>
            <a:ext cx="6172199" cy="3657600"/>
          </a:xfr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D83C91-857A-4B26-8D8A-56951DA295AF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tx2">
                    <a:lumMod val="90000"/>
                  </a:schemeClr>
                </a:solidFill>
              </a:rPr>
              <a:t>©2021 Visa. All rights reserved. Visa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981E2-A37D-44F7-9BC3-BADD52672275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tx2"/>
                </a:solidFill>
              </a:rPr>
              <a:pPr algn="r"/>
              <a:t>‹#›</a:t>
            </a:fld>
            <a:endParaRPr lang="en-US" sz="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23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pos="384">
          <p15:clr>
            <a:srgbClr val="FBAE40"/>
          </p15:clr>
        </p15:guide>
        <p15:guide id="14" pos="7296">
          <p15:clr>
            <a:srgbClr val="FBAE40"/>
          </p15:clr>
        </p15:guide>
        <p15:guide id="21" orient="horz" pos="1008">
          <p15:clr>
            <a:srgbClr val="FBAE40"/>
          </p15:clr>
        </p15:guide>
        <p15:guide id="23" orient="horz" pos="1584">
          <p15:clr>
            <a:srgbClr val="FBAE40"/>
          </p15:clr>
        </p15:guide>
        <p15:guide id="24" pos="340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Gra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7F45CD2-0507-4E64-B158-16FDC54238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E99A931-BFA9-5441-87EA-3CF04D1426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0200" y="1600200"/>
            <a:ext cx="6172199" cy="3657600"/>
          </a:xfr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3A58EC-AF56-4ACE-99F7-40FDEFE6CA36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F630E-A1BB-4624-BDA0-23B817EB760F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89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pos="384">
          <p15:clr>
            <a:srgbClr val="FBAE40"/>
          </p15:clr>
        </p15:guide>
        <p15:guide id="14" pos="7296">
          <p15:clr>
            <a:srgbClr val="FBAE40"/>
          </p15:clr>
        </p15:guide>
        <p15:guide id="21" orient="horz" pos="1008">
          <p15:clr>
            <a:srgbClr val="FBAE40"/>
          </p15:clr>
        </p15:guide>
        <p15:guide id="23" orient="horz" pos="1584">
          <p15:clr>
            <a:srgbClr val="FBAE40"/>
          </p15:clr>
        </p15:guide>
        <p15:guide id="24" pos="340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60168-E9D4-43FE-B7EF-C9BFE75D1A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42602" y="2091325"/>
            <a:ext cx="7906795" cy="2675350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tx1"/>
                </a:solidFill>
                <a:latin typeface="+mj-lt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C7D283C-70D9-4F79-8CCF-D2CBB0F346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pic>
        <p:nvPicPr>
          <p:cNvPr id="10" name="Picture 9" descr="Logo, icon, company name&#10;&#10;Description automatically generated">
            <a:extLst>
              <a:ext uri="{FF2B5EF4-FFF2-40B4-BE49-F238E27FC236}">
                <a16:creationId xmlns:a16="http://schemas.microsoft.com/office/drawing/2014/main" id="{C96BA8FE-3771-B54A-859B-C75E4B870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8749" y="303323"/>
            <a:ext cx="2934502" cy="1645920"/>
          </a:xfrm>
          <a:prstGeom prst="rect">
            <a:avLst/>
          </a:prstGeom>
        </p:spPr>
      </p:pic>
      <p:pic>
        <p:nvPicPr>
          <p:cNvPr id="11" name="Picture 10" descr="Logo, icon, company name&#10;&#10;Description automatically generated">
            <a:extLst>
              <a:ext uri="{FF2B5EF4-FFF2-40B4-BE49-F238E27FC236}">
                <a16:creationId xmlns:a16="http://schemas.microsoft.com/office/drawing/2014/main" id="{2EEAE64F-E79B-A540-A03C-DED1488A6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8749" y="4908758"/>
            <a:ext cx="2934502" cy="1645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C7BAB9-5828-4672-9095-605C815C6DA4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14915C-8206-4E74-A63E-C99114665EDC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64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10" orient="horz" pos="1008">
          <p15:clr>
            <a:srgbClr val="FBAE40"/>
          </p15:clr>
        </p15:guide>
        <p15:guide id="12" orient="horz" pos="1584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, icon, company name&#10;&#10;Description automatically generated">
            <a:extLst>
              <a:ext uri="{FF2B5EF4-FFF2-40B4-BE49-F238E27FC236}">
                <a16:creationId xmlns:a16="http://schemas.microsoft.com/office/drawing/2014/main" id="{7F5ACA36-7B90-4DAB-9853-21FD876EE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8591" y="282057"/>
            <a:ext cx="3260557" cy="1828800"/>
          </a:xfrm>
          <a:prstGeom prst="rect">
            <a:avLst/>
          </a:prstGeom>
        </p:spPr>
      </p:pic>
      <p:pic>
        <p:nvPicPr>
          <p:cNvPr id="11" name="Picture 10" descr="Logo, icon, company name&#10;&#10;Description automatically generated">
            <a:extLst>
              <a:ext uri="{FF2B5EF4-FFF2-40B4-BE49-F238E27FC236}">
                <a16:creationId xmlns:a16="http://schemas.microsoft.com/office/drawing/2014/main" id="{64E791DD-49B1-496A-A392-7FC776855F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004" y="4725878"/>
            <a:ext cx="3260558" cy="1828800"/>
          </a:xfrm>
          <a:prstGeom prst="rect">
            <a:avLst/>
          </a:prstGeom>
        </p:spPr>
      </p:pic>
      <p:pic>
        <p:nvPicPr>
          <p:cNvPr id="12" name="Picture 11" descr="A person wearing a hat&#10;&#10;Description automatically generated with low confidence">
            <a:extLst>
              <a:ext uri="{FF2B5EF4-FFF2-40B4-BE49-F238E27FC236}">
                <a16:creationId xmlns:a16="http://schemas.microsoft.com/office/drawing/2014/main" id="{51BF93FB-67CC-AB45-8F7F-896B8D199E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2992" y="396682"/>
            <a:ext cx="3656002" cy="6440051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0EC44E81-377D-471B-97B4-0E08C9F8F1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489385-8E1D-F44F-AA67-025F1040A8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805" y="1600200"/>
            <a:ext cx="6172199" cy="3657600"/>
          </a:xfr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8AF792-8FA8-490C-A12A-00B7F7C25E35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FFFC91-7B2C-4594-BBB8-5279D0173641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423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10" orient="horz" pos="1008">
          <p15:clr>
            <a:srgbClr val="FBAE40"/>
          </p15:clr>
        </p15:guide>
        <p15:guide id="12" orient="horz" pos="1584">
          <p15:clr>
            <a:srgbClr val="FBAE40"/>
          </p15:clr>
        </p15:guide>
        <p15:guide id="13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Photo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392F0-E107-2B46-833B-63CDC4C643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noFill/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6B00F83-3660-194B-97E0-4599783E67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600200"/>
            <a:ext cx="6172199" cy="3657600"/>
          </a:xfr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881BD6-5C0C-4CDA-94FE-9534E908DD60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tx2"/>
                </a:solidFill>
              </a:rPr>
              <a:t>©2021 Visa. All rights reserved. Visa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C31686-0601-49A1-A560-B36639F0D219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tx2"/>
                </a:solidFill>
              </a:rPr>
              <a:pPr algn="r"/>
              <a:t>‹#›</a:t>
            </a:fld>
            <a:endParaRPr lang="en-US" sz="600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068318-7196-B74A-A523-B34DA9C2F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97899"/>
            <a:ext cx="552780" cy="17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27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pos="384">
          <p15:clr>
            <a:srgbClr val="FBAE40"/>
          </p15:clr>
        </p15:guide>
        <p15:guide id="14" pos="7296">
          <p15:clr>
            <a:srgbClr val="FBAE40"/>
          </p15:clr>
        </p15:guide>
        <p15:guide id="21" orient="horz" pos="1008">
          <p15:clr>
            <a:srgbClr val="FBAE40"/>
          </p15:clr>
        </p15:guide>
        <p15:guide id="23" orient="horz" pos="1584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Phot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392F0-E107-2B46-833B-63CDC4C643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noFill/>
        </p:spPr>
        <p:txBody>
          <a:bodyPr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5E62AD0-7492-9248-A420-17A8772399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381000"/>
            <a:ext cx="6172199" cy="3657600"/>
          </a:xfrm>
        </p:spPr>
        <p:txBody>
          <a:bodyPr anchor="ctr" anchorCtr="0">
            <a:normAutofit/>
          </a:bodyPr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800">
                <a:solidFill>
                  <a:schemeClr val="bg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45161-A988-430F-8F5D-2140002DC367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tx2"/>
                </a:solidFill>
              </a:rPr>
              <a:t>©2021 Visa. All rights reserved. Visa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D2F956-51D0-4CEA-A8C6-557C91248403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tx2"/>
                </a:solidFill>
              </a:rPr>
              <a:pPr algn="r"/>
              <a:t>‹#›</a:t>
            </a:fld>
            <a:endParaRPr lang="en-US" sz="600" dirty="0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724D0A-F7B5-4547-B75C-8CB7CAACED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97899"/>
            <a:ext cx="552780" cy="17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63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pos="384">
          <p15:clr>
            <a:srgbClr val="FBAE40"/>
          </p15:clr>
        </p15:guide>
        <p15:guide id="14" pos="7296">
          <p15:clr>
            <a:srgbClr val="FBAE40"/>
          </p15:clr>
        </p15:guide>
        <p15:guide id="21" orient="horz" pos="1008">
          <p15:clr>
            <a:srgbClr val="FBAE40"/>
          </p15:clr>
        </p15:guide>
        <p15:guide id="23" orient="horz" pos="1584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60168-E9D4-43FE-B7EF-C9BFE75D1A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147" y="1600198"/>
            <a:ext cx="8155181" cy="3200400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3600" b="0" i="0">
                <a:solidFill>
                  <a:schemeClr val="bg1"/>
                </a:solidFill>
                <a:latin typeface="Visa Dialect Medium" pitchFamily="2" charset="77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636A9D-BC65-4B42-A456-9F235FD32D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97899"/>
            <a:ext cx="552780" cy="1791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B624A7-6C4C-4B8C-B311-91708EF3AD81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tx2"/>
                </a:solidFill>
              </a:rPr>
              <a:t>©2021 Visa. All rights reserved. Visa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97C293-4151-4F45-BEFC-FBBBEE255F60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tx2"/>
                </a:solidFill>
              </a:rPr>
              <a:pPr algn="r"/>
              <a:t>‹#›</a:t>
            </a:fld>
            <a:endParaRPr lang="en-US" sz="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487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pos="384">
          <p15:clr>
            <a:srgbClr val="FBAE40"/>
          </p15:clr>
        </p15:guide>
        <p15:guide id="14" pos="7296">
          <p15:clr>
            <a:srgbClr val="FBAE40"/>
          </p15:clr>
        </p15:guide>
        <p15:guide id="21" orient="horz" pos="1008">
          <p15:clr>
            <a:srgbClr val="FBAE40"/>
          </p15:clr>
        </p15:guide>
        <p15:guide id="23" orient="horz" pos="158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Bloc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A941D05-B3ED-A873-CCD3-0414487B9B11}"/>
              </a:ext>
            </a:extLst>
          </p:cNvPr>
          <p:cNvSpPr/>
          <p:nvPr userDrawn="1"/>
        </p:nvSpPr>
        <p:spPr>
          <a:xfrm>
            <a:off x="623889" y="476250"/>
            <a:ext cx="3455986" cy="5689600"/>
          </a:xfrm>
          <a:prstGeom prst="roundRect">
            <a:avLst>
              <a:gd name="adj" fmla="val 6025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8F8F8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21A8D52-2465-C107-6825-A664297A70C0}"/>
              </a:ext>
            </a:extLst>
          </p:cNvPr>
          <p:cNvSpPr/>
          <p:nvPr userDrawn="1"/>
        </p:nvSpPr>
        <p:spPr>
          <a:xfrm>
            <a:off x="4389280" y="476250"/>
            <a:ext cx="3455986" cy="5689600"/>
          </a:xfrm>
          <a:prstGeom prst="roundRect">
            <a:avLst>
              <a:gd name="adj" fmla="val 6025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8F8F8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AB61D78-4EBE-FA78-CD59-0B9EF19E431D}"/>
              </a:ext>
            </a:extLst>
          </p:cNvPr>
          <p:cNvSpPr/>
          <p:nvPr userDrawn="1"/>
        </p:nvSpPr>
        <p:spPr>
          <a:xfrm>
            <a:off x="8112125" y="476250"/>
            <a:ext cx="3455986" cy="5689600"/>
          </a:xfrm>
          <a:prstGeom prst="roundRect">
            <a:avLst>
              <a:gd name="adj" fmla="val 6025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8F8F8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3B28345-500A-6345-BD2B-63C7EB9E9E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Presentation title</a:t>
            </a:r>
            <a:endParaRPr lang="cs-CZ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38FF86-25DD-951B-C590-BB4949DBAD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3214A4-6233-48FE-B326-EAC358E8BEE1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E5E1624-EB3F-348A-72DB-6159296B4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6422033"/>
            <a:ext cx="592183" cy="23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537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Statement -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1F88834-189A-D744-A397-4BD9B873E9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0886"/>
            <a:ext cx="12192000" cy="6858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090D58-AEDB-42F6-B499-08E75F7E15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97899"/>
            <a:ext cx="552780" cy="179101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64CFA36-6835-0746-9840-0E0BCAB2C9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147" y="1600198"/>
            <a:ext cx="8155181" cy="3200400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3600" b="0" i="0">
                <a:solidFill>
                  <a:schemeClr val="bg1"/>
                </a:solidFill>
                <a:latin typeface="Visa Dialect Medium" pitchFamily="2" charset="77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516909-E1B2-444A-B3A8-7FCD52854FA2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tx2"/>
                </a:solidFill>
              </a:rPr>
              <a:t>©2021 Visa. All rights reserved. Visa Confidential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AB5A1-60F2-4271-9FAC-E31461C114A1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tx2"/>
                </a:solidFill>
              </a:rPr>
              <a:pPr algn="r"/>
              <a:t>‹#›</a:t>
            </a:fld>
            <a:endParaRPr lang="en-US" sz="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745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pos="384">
          <p15:clr>
            <a:srgbClr val="FBAE40"/>
          </p15:clr>
        </p15:guide>
        <p15:guide id="14" pos="7296">
          <p15:clr>
            <a:srgbClr val="FBAE40"/>
          </p15:clr>
        </p15:guide>
        <p15:guide id="21" orient="horz" pos="1008">
          <p15:clr>
            <a:srgbClr val="FBAE40"/>
          </p15:clr>
        </p15:guide>
        <p15:guide id="23" orient="horz" pos="1584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- L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D5392F0-E107-2B46-833B-63CDC4C643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0886"/>
            <a:ext cx="12192000" cy="6858000"/>
          </a:xfrm>
          <a:noFill/>
        </p:spPr>
        <p:txBody>
          <a:bodyPr anchor="ctr"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E1D89F0-AB54-E544-B426-C59272FE43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611252"/>
            <a:ext cx="5784219" cy="1817748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337524D-5A5E-48A2-BEB4-E3CD8A10DC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12A3CB-66FF-49A9-9F83-DC384BD34AB6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71590D-A924-4EC3-8C0E-CF38A11B8CCB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009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pos="384">
          <p15:clr>
            <a:srgbClr val="FBAE40"/>
          </p15:clr>
        </p15:guide>
        <p15:guide id="14" pos="7296">
          <p15:clr>
            <a:srgbClr val="FBAE40"/>
          </p15:clr>
        </p15:guide>
        <p15:guide id="21" orient="horz" pos="1008">
          <p15:clr>
            <a:srgbClr val="FBAE40"/>
          </p15:clr>
        </p15:guide>
        <p15:guide id="23" orient="horz" pos="1584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- Ic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A4E5295-54E4-5142-89B4-6296C4B8CF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41356" y="2313432"/>
            <a:ext cx="9109288" cy="1640335"/>
          </a:xfr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b="0" i="0">
                <a:solidFill>
                  <a:schemeClr val="tx1"/>
                </a:solidFill>
                <a:latin typeface="Visa Dialect Medium" pitchFamily="2" charset="77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79ADCA6-5135-4529-BEBF-9555A7E463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38F4279-0F64-1745-A6B8-C2704BC5A301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-830952" y="457200"/>
            <a:ext cx="2286000" cy="2286000"/>
          </a:xfrm>
          <a:noFill/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3AACBE6-E182-6345-AFB0-E51AFD9846EE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10741427" y="3920825"/>
            <a:ext cx="2286000" cy="2286000"/>
          </a:xfrm>
          <a:noFill/>
        </p:spPr>
        <p:txBody>
          <a:bodyPr anchor="ctr" anchorCtr="0"/>
          <a:lstStyle>
            <a:lvl1pPr algn="ctr">
              <a:lnSpc>
                <a:spcPct val="100000"/>
              </a:lnSpc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B2706E-392F-4651-A72C-C804CD1AD8BE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0567C7-587B-4D80-9DC9-AE3BEC155FEE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68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">
          <p15:clr>
            <a:srgbClr val="FBAE40"/>
          </p15:clr>
        </p15:guide>
        <p15:guide id="3" pos="7296">
          <p15:clr>
            <a:srgbClr val="FBAE40"/>
          </p15:clr>
        </p15:guide>
        <p15:guide id="10" orient="horz" pos="1008">
          <p15:clr>
            <a:srgbClr val="FBAE40"/>
          </p15:clr>
        </p15:guide>
        <p15:guide id="12" orient="horz" pos="1584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Quote - Photo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F536B2A-9621-8D43-9647-6BD326BB0E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41356" y="2313432"/>
            <a:ext cx="9109288" cy="1640335"/>
          </a:xfr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b="0" i="0">
                <a:solidFill>
                  <a:schemeClr val="tx1"/>
                </a:solidFill>
                <a:latin typeface="Visa Dialect Medium" pitchFamily="2" charset="77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F7283E-B18E-4891-9644-6A173F99F930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B3F41F-14AC-40D6-B66D-AAEADBE84964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B27E73D-CE4F-A84E-B6FE-E18897FD48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" y="6297899"/>
            <a:ext cx="552782" cy="17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398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pos="384">
          <p15:clr>
            <a:srgbClr val="FBAE40"/>
          </p15:clr>
        </p15:guide>
        <p15:guide id="14" pos="7296">
          <p15:clr>
            <a:srgbClr val="FBAE40"/>
          </p15:clr>
        </p15:guide>
        <p15:guide id="21" orient="horz" pos="1008">
          <p15:clr>
            <a:srgbClr val="FBAE40"/>
          </p15:clr>
        </p15:guide>
        <p15:guide id="23" orient="horz" pos="1584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-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1F88834-189A-D744-A397-4BD9B873E9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F768C6C-CF58-204D-9B49-15E274BCFB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45336" y="2313432"/>
            <a:ext cx="9109288" cy="1640335"/>
          </a:xfr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400" b="0" i="0">
                <a:solidFill>
                  <a:schemeClr val="bg1"/>
                </a:solidFill>
                <a:latin typeface="Visa Dialect Medium" pitchFamily="2" charset="77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2"/>
                </a:solidFill>
                <a:latin typeface="+mj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70A6F-4F30-4069-B2E6-125B0281942E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tx2"/>
                </a:solidFill>
              </a:rPr>
              <a:t>©2021 Visa. All rights reserved. Visa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12FA1-C9F4-4FC5-8840-41326195738D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tx2"/>
                </a:solidFill>
              </a:rPr>
              <a:pPr algn="r"/>
              <a:t>‹#›</a:t>
            </a:fld>
            <a:endParaRPr lang="en-US" sz="600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B8138C-4291-5E4E-BC1B-D32ABB0157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97899"/>
            <a:ext cx="552780" cy="17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98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pos="384">
          <p15:clr>
            <a:srgbClr val="FBAE40"/>
          </p15:clr>
        </p15:guide>
        <p15:guide id="14" pos="7296">
          <p15:clr>
            <a:srgbClr val="FBAE40"/>
          </p15:clr>
        </p15:guide>
        <p15:guide id="21" orient="horz" pos="1008">
          <p15:clr>
            <a:srgbClr val="FBAE40"/>
          </p15:clr>
        </p15:guide>
        <p15:guide id="23" orient="horz" pos="1584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C9001175-7075-1645-A2F8-5CFF254A79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4098631"/>
            <a:ext cx="5486400" cy="255210"/>
          </a:xfrm>
          <a:prstGeom prst="rect">
            <a:avLst/>
          </a:prstGeom>
        </p:spPr>
        <p:txBody>
          <a:bodyPr/>
          <a:lstStyle>
            <a:lvl1pPr>
              <a:defRPr sz="130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For more information, please contact: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07BDC76E-3EAD-FF42-A2C0-030580EC536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" y="4456611"/>
            <a:ext cx="5283200" cy="117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3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300"/>
            </a:lvl3pPr>
            <a:lvl4pPr>
              <a:lnSpc>
                <a:spcPct val="100000"/>
              </a:lnSpc>
              <a:spcBef>
                <a:spcPts val="500"/>
              </a:spcBef>
              <a:defRPr sz="1200"/>
            </a:lvl4pPr>
            <a:lvl5pPr>
              <a:lnSpc>
                <a:spcPts val="1600"/>
              </a:lnSpc>
              <a:defRPr sz="1200"/>
            </a:lvl5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[Title]</a:t>
            </a:r>
          </a:p>
          <a:p>
            <a:pPr lvl="1"/>
            <a:r>
              <a:rPr lang="en-US" dirty="0"/>
              <a:t>[</a:t>
            </a:r>
            <a:r>
              <a:rPr lang="en-US" dirty="0" err="1"/>
              <a:t>email@visa.com</a:t>
            </a:r>
            <a:r>
              <a:rPr lang="en-US" dirty="0"/>
              <a:t>]</a:t>
            </a:r>
          </a:p>
          <a:p>
            <a:pPr lvl="2"/>
            <a:endParaRPr lang="en-US" dirty="0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131DD59B-560C-1E42-BC4F-D82BCCB9388E}"/>
              </a:ext>
            </a:extLst>
          </p:cNvPr>
          <p:cNvCxnSpPr>
            <a:cxnSpLocks/>
          </p:cNvCxnSpPr>
          <p:nvPr userDrawn="1"/>
        </p:nvCxnSpPr>
        <p:spPr>
          <a:xfrm>
            <a:off x="609600" y="4369549"/>
            <a:ext cx="528320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038108E8-A91B-544B-AE58-E579F97F32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60494" y="4456611"/>
            <a:ext cx="5321905" cy="1172814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300">
                <a:solidFill>
                  <a:schemeClr val="tx1"/>
                </a:solidFill>
                <a:latin typeface="+mj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300"/>
            </a:lvl2pPr>
            <a:lvl3pPr marL="0" indent="0">
              <a:lnSpc>
                <a:spcPct val="100000"/>
              </a:lnSpc>
              <a:spcBef>
                <a:spcPts val="0"/>
              </a:spcBef>
              <a:buNone/>
              <a:defRPr sz="1300"/>
            </a:lvl3pPr>
            <a:lvl4pPr>
              <a:lnSpc>
                <a:spcPct val="100000"/>
              </a:lnSpc>
              <a:spcBef>
                <a:spcPts val="500"/>
              </a:spcBef>
              <a:defRPr sz="1200"/>
            </a:lvl4pPr>
            <a:lvl5pPr>
              <a:lnSpc>
                <a:spcPts val="1600"/>
              </a:lnSpc>
              <a:defRPr sz="1200"/>
            </a:lvl5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[Title]</a:t>
            </a:r>
          </a:p>
          <a:p>
            <a:pPr lvl="1"/>
            <a:r>
              <a:rPr lang="en-US" dirty="0"/>
              <a:t>[</a:t>
            </a:r>
            <a:r>
              <a:rPr lang="en-US" dirty="0" err="1"/>
              <a:t>email@visa.com</a:t>
            </a:r>
            <a:r>
              <a:rPr lang="en-US" dirty="0"/>
              <a:t>]</a:t>
            </a:r>
          </a:p>
          <a:p>
            <a:pPr lvl="2"/>
            <a:endParaRPr lang="en-US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92F71DB-5BDC-4740-BCA4-437EB0A68AB1}"/>
              </a:ext>
            </a:extLst>
          </p:cNvPr>
          <p:cNvCxnSpPr>
            <a:cxnSpLocks/>
          </p:cNvCxnSpPr>
          <p:nvPr userDrawn="1"/>
        </p:nvCxnSpPr>
        <p:spPr>
          <a:xfrm>
            <a:off x="6260496" y="4369549"/>
            <a:ext cx="5321905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8DC9CEBF-A997-3847-A730-F505EFD8210D}"/>
              </a:ext>
            </a:extLst>
          </p:cNvPr>
          <p:cNvSpPr txBox="1">
            <a:spLocks/>
          </p:cNvSpPr>
          <p:nvPr userDrawn="1"/>
        </p:nvSpPr>
        <p:spPr>
          <a:xfrm>
            <a:off x="609600" y="2335492"/>
            <a:ext cx="10972800" cy="1318883"/>
          </a:xfrm>
          <a:prstGeom prst="rect">
            <a:avLst/>
          </a:prstGeom>
        </p:spPr>
        <p:txBody>
          <a:bodyPr vert="horz" lIns="0" tIns="0" rIns="0" bIns="9144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/>
                </a:solidFill>
                <a:latin typeface="Visa Dialect Medium" pitchFamily="2" charset="0"/>
                <a:ea typeface="+mj-ea"/>
                <a:cs typeface="+mj-cs"/>
              </a:defRPr>
            </a:lvl1pPr>
          </a:lstStyle>
          <a:p>
            <a:r>
              <a:rPr lang="en-US" sz="8000" spc="-150" dirty="0"/>
              <a:t>Thank you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3703EF-3215-7C4F-9099-263CB544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26" y="385590"/>
            <a:ext cx="836212" cy="270932"/>
          </a:xfrm>
          <a:prstGeom prst="rect">
            <a:avLst/>
          </a:prstGeom>
        </p:spPr>
      </p:pic>
      <p:pic>
        <p:nvPicPr>
          <p:cNvPr id="13" name="Picture 12" descr="Background pattern, rectangle&#10;&#10;Description automatically generated">
            <a:extLst>
              <a:ext uri="{FF2B5EF4-FFF2-40B4-BE49-F238E27FC236}">
                <a16:creationId xmlns:a16="http://schemas.microsoft.com/office/drawing/2014/main" id="{1158DE16-2738-D94E-92CB-790882C8E9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209707"/>
            <a:ext cx="400139" cy="2672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2438FC-1EF6-4544-9CC6-2A755FA71C2E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F5E8F3-335C-4384-B1FF-B8461A4CD164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29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orient="horz" pos="2160">
          <p15:clr>
            <a:srgbClr val="FBAE40"/>
          </p15:clr>
        </p15:guide>
        <p15:guide id="12" pos="384">
          <p15:clr>
            <a:srgbClr val="FBAE40"/>
          </p15:clr>
        </p15:guide>
        <p15:guide id="13" pos="7296">
          <p15:clr>
            <a:srgbClr val="FBAE40"/>
          </p15:clr>
        </p15:guide>
        <p15:guide id="14" pos="1944">
          <p15:clr>
            <a:srgbClr val="FBAE40"/>
          </p15:clr>
        </p15:guide>
        <p15:guide id="15" pos="2176">
          <p15:clr>
            <a:srgbClr val="FBAE40"/>
          </p15:clr>
        </p15:guide>
        <p15:guide id="16" pos="3712">
          <p15:clr>
            <a:srgbClr val="FBAE40"/>
          </p15:clr>
        </p15:guide>
        <p15:guide id="17" pos="3936">
          <p15:clr>
            <a:srgbClr val="FBAE40"/>
          </p15:clr>
        </p15:guide>
        <p15:guide id="18" pos="5504">
          <p15:clr>
            <a:srgbClr val="FBAE40"/>
          </p15:clr>
        </p15:guide>
        <p15:guide id="19" pos="5728">
          <p15:clr>
            <a:srgbClr val="FBAE40"/>
          </p15:clr>
        </p15:guide>
        <p15:guide id="20" orient="horz" pos="1008">
          <p15:clr>
            <a:srgbClr val="FBAE40"/>
          </p15:clr>
        </p15:guide>
        <p15:guide id="21" orient="horz" pos="156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 -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C35452-CE92-4041-B1AB-4652EFF98A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954" y="385590"/>
            <a:ext cx="836212" cy="2709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2A93CE-8ECC-45F5-AEF3-66B86A05880E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tx2"/>
                </a:solidFill>
              </a:rPr>
              <a:t>©2021 Visa. All rights reserved. Visa 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4ADE85-FE04-4C1D-A0E3-C416257E5248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tx2"/>
                </a:solidFill>
              </a:rPr>
              <a:pPr algn="r"/>
              <a:t>‹#›</a:t>
            </a:fld>
            <a:endParaRPr lang="en-US" sz="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36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pos="384">
          <p15:clr>
            <a:srgbClr val="FBAE40"/>
          </p15:clr>
        </p15:guide>
        <p15:guide id="14" pos="7296">
          <p15:clr>
            <a:srgbClr val="FBAE40"/>
          </p15:clr>
        </p15:guide>
        <p15:guide id="21" orient="horz" pos="1008">
          <p15:clr>
            <a:srgbClr val="FBAE40"/>
          </p15:clr>
        </p15:guide>
        <p15:guide id="23" orient="horz" pos="1584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 - Bl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FA0D9A1-9E83-48FE-BA25-BF5B3FC52412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bg2"/>
                </a:solidFill>
              </a:rPr>
              <a:t>©2021 Visa. All rights reserved. Visa Confidential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F825AC-87A8-4DE1-883F-A7D4E837D1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26" y="385590"/>
            <a:ext cx="836212" cy="270932"/>
          </a:xfrm>
          <a:prstGeom prst="rect">
            <a:avLst/>
          </a:prstGeom>
        </p:spPr>
      </p:pic>
      <p:pic>
        <p:nvPicPr>
          <p:cNvPr id="9" name="Picture 8" descr="Background pattern, rectangle&#10;&#10;Description automatically generated">
            <a:extLst>
              <a:ext uri="{FF2B5EF4-FFF2-40B4-BE49-F238E27FC236}">
                <a16:creationId xmlns:a16="http://schemas.microsoft.com/office/drawing/2014/main" id="{4C178F04-8C13-4DD6-BAE5-DE0ED7BE49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209707"/>
            <a:ext cx="400139" cy="267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6CFD8C-17D1-4CF1-8DC5-0B8EBD70374F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bg2"/>
                </a:solidFill>
              </a:rPr>
              <a:pPr algn="r"/>
              <a:t>‹#›</a:t>
            </a:fld>
            <a:endParaRPr lang="en-US" sz="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569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pos="384">
          <p15:clr>
            <a:srgbClr val="FBAE40"/>
          </p15:clr>
        </p15:guide>
        <p15:guide id="14" pos="7296">
          <p15:clr>
            <a:srgbClr val="FBAE40"/>
          </p15:clr>
        </p15:guide>
        <p15:guide id="21" orient="horz" pos="1008">
          <p15:clr>
            <a:srgbClr val="FBAE40"/>
          </p15:clr>
        </p15:guide>
        <p15:guide id="23" orient="horz" pos="158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head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6FDCD2-5A25-4132-A829-365A43AAA2CF}"/>
              </a:ext>
            </a:extLst>
          </p:cNvPr>
          <p:cNvCxnSpPr/>
          <p:nvPr/>
        </p:nvCxnSpPr>
        <p:spPr>
          <a:xfrm>
            <a:off x="609600" y="381000"/>
            <a:ext cx="10972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AA401A3-5E31-1746-967D-DE8C0771643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93227" y="6210300"/>
            <a:ext cx="6363371" cy="266700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6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Source placeholder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68FC6AED-2776-AC42-B536-8EFA0107C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1459"/>
            <a:ext cx="10972800" cy="236825"/>
          </a:xfrm>
          <a:prstGeom prst="rect">
            <a:avLst/>
          </a:prstGeom>
        </p:spPr>
        <p:txBody>
          <a:bodyPr vert="horz" wrap="none" lIns="0" tIns="0" rIns="0" bIns="91440" rtlCol="0" anchor="t" anchorCtr="0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802A091-537F-6749-A908-1B885DDB255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09600" y="768068"/>
            <a:ext cx="10972800" cy="292454"/>
          </a:xfrm>
          <a:prstGeom prst="rect">
            <a:avLst/>
          </a:prstGeom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6590A4-CB62-44C6-9982-CD5776E5E67C}"/>
              </a:ext>
            </a:extLst>
          </p:cNvPr>
          <p:cNvSpPr txBox="1"/>
          <p:nvPr userDrawn="1"/>
        </p:nvSpPr>
        <p:spPr>
          <a:xfrm>
            <a:off x="9119115" y="6392502"/>
            <a:ext cx="2037183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r>
              <a:rPr lang="en-US" sz="600" dirty="0">
                <a:solidFill>
                  <a:schemeClr val="tx2"/>
                </a:solidFill>
              </a:rPr>
              <a:t>©2021 Visa. All rights reserved. Visa Confidential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BB0E5B-E71F-4DFB-B0A8-8288771CB6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6297899"/>
            <a:ext cx="552780" cy="1791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56CE09-72E4-4F2E-BB26-6A8A49D6757F}"/>
              </a:ext>
            </a:extLst>
          </p:cNvPr>
          <p:cNvSpPr txBox="1"/>
          <p:nvPr userDrawn="1"/>
        </p:nvSpPr>
        <p:spPr>
          <a:xfrm>
            <a:off x="11192758" y="6392501"/>
            <a:ext cx="38964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D3D4E247-B638-4FD4-B8AD-3498FA336A5F}" type="slidenum">
              <a:rPr lang="en-US" sz="600" smtClean="0">
                <a:solidFill>
                  <a:schemeClr val="tx2"/>
                </a:solidFill>
              </a:rPr>
              <a:pPr algn="r"/>
              <a:t>‹#›</a:t>
            </a:fld>
            <a:endParaRPr lang="en-US" sz="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1008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Block Vertica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3B28345-500A-6345-BD2B-63C7EB9E9E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Presentation title</a:t>
            </a:r>
            <a:endParaRPr lang="cs-CZ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38FF86-25DD-951B-C590-BB4949DBAD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3214A4-6233-48FE-B326-EAC358E8BEE1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E5E1624-EB3F-348A-72DB-6159296B4B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3888" y="6422033"/>
            <a:ext cx="592183" cy="23375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33716A7-F74E-5D6D-A6C5-44902EACEF3F}"/>
              </a:ext>
            </a:extLst>
          </p:cNvPr>
          <p:cNvSpPr/>
          <p:nvPr userDrawn="1"/>
        </p:nvSpPr>
        <p:spPr>
          <a:xfrm>
            <a:off x="623889" y="476250"/>
            <a:ext cx="2519361" cy="5689600"/>
          </a:xfrm>
          <a:prstGeom prst="roundRect">
            <a:avLst>
              <a:gd name="adj" fmla="val 8079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8F8F8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C0D6E42-B1BD-471F-F416-BA7BA9E6C97D}"/>
              </a:ext>
            </a:extLst>
          </p:cNvPr>
          <p:cNvSpPr/>
          <p:nvPr userDrawn="1"/>
        </p:nvSpPr>
        <p:spPr>
          <a:xfrm>
            <a:off x="3432175" y="476250"/>
            <a:ext cx="2519361" cy="5689600"/>
          </a:xfrm>
          <a:prstGeom prst="roundRect">
            <a:avLst>
              <a:gd name="adj" fmla="val 8079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8F8F8"/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CE4332B-BEBC-5AE6-AF08-8873CFF7FFC7}"/>
              </a:ext>
            </a:extLst>
          </p:cNvPr>
          <p:cNvSpPr/>
          <p:nvPr userDrawn="1"/>
        </p:nvSpPr>
        <p:spPr>
          <a:xfrm>
            <a:off x="6240464" y="476250"/>
            <a:ext cx="2519361" cy="5689600"/>
          </a:xfrm>
          <a:prstGeom prst="roundRect">
            <a:avLst>
              <a:gd name="adj" fmla="val 8079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8F8F8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25819DA-1949-AE37-06B9-8A4E218BD0CF}"/>
              </a:ext>
            </a:extLst>
          </p:cNvPr>
          <p:cNvSpPr/>
          <p:nvPr userDrawn="1"/>
        </p:nvSpPr>
        <p:spPr>
          <a:xfrm>
            <a:off x="9048753" y="476250"/>
            <a:ext cx="2519361" cy="5689600"/>
          </a:xfrm>
          <a:prstGeom prst="roundRect">
            <a:avLst>
              <a:gd name="adj" fmla="val 8079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6752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55.xml"/><Relationship Id="rId42" Type="http://schemas.openxmlformats.org/officeDocument/2006/relationships/slideLayout" Target="../slideLayouts/slideLayout63.xml"/><Relationship Id="rId47" Type="http://schemas.openxmlformats.org/officeDocument/2006/relationships/slideLayout" Target="../slideLayouts/slideLayout68.xml"/><Relationship Id="rId50" Type="http://schemas.openxmlformats.org/officeDocument/2006/relationships/slideLayout" Target="../slideLayouts/slideLayout71.xml"/><Relationship Id="rId55" Type="http://schemas.openxmlformats.org/officeDocument/2006/relationships/slideLayout" Target="../slideLayouts/slideLayout76.xml"/><Relationship Id="rId63" Type="http://schemas.openxmlformats.org/officeDocument/2006/relationships/slideLayout" Target="../slideLayouts/slideLayout84.xml"/><Relationship Id="rId68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50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53.xml"/><Relationship Id="rId37" Type="http://schemas.openxmlformats.org/officeDocument/2006/relationships/slideLayout" Target="../slideLayouts/slideLayout58.xml"/><Relationship Id="rId40" Type="http://schemas.openxmlformats.org/officeDocument/2006/relationships/slideLayout" Target="../slideLayouts/slideLayout61.xml"/><Relationship Id="rId45" Type="http://schemas.openxmlformats.org/officeDocument/2006/relationships/slideLayout" Target="../slideLayouts/slideLayout66.xml"/><Relationship Id="rId53" Type="http://schemas.openxmlformats.org/officeDocument/2006/relationships/slideLayout" Target="../slideLayouts/slideLayout74.xml"/><Relationship Id="rId58" Type="http://schemas.openxmlformats.org/officeDocument/2006/relationships/slideLayout" Target="../slideLayouts/slideLayout79.xml"/><Relationship Id="rId6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36" Type="http://schemas.openxmlformats.org/officeDocument/2006/relationships/slideLayout" Target="../slideLayouts/slideLayout57.xml"/><Relationship Id="rId49" Type="http://schemas.openxmlformats.org/officeDocument/2006/relationships/slideLayout" Target="../slideLayouts/slideLayout70.xml"/><Relationship Id="rId57" Type="http://schemas.openxmlformats.org/officeDocument/2006/relationships/slideLayout" Target="../slideLayouts/slideLayout78.xml"/><Relationship Id="rId61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52.xml"/><Relationship Id="rId44" Type="http://schemas.openxmlformats.org/officeDocument/2006/relationships/slideLayout" Target="../slideLayouts/slideLayout65.xml"/><Relationship Id="rId52" Type="http://schemas.openxmlformats.org/officeDocument/2006/relationships/slideLayout" Target="../slideLayouts/slideLayout73.xml"/><Relationship Id="rId60" Type="http://schemas.openxmlformats.org/officeDocument/2006/relationships/slideLayout" Target="../slideLayouts/slideLayout81.xml"/><Relationship Id="rId6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Relationship Id="rId35" Type="http://schemas.openxmlformats.org/officeDocument/2006/relationships/slideLayout" Target="../slideLayouts/slideLayout56.xml"/><Relationship Id="rId43" Type="http://schemas.openxmlformats.org/officeDocument/2006/relationships/slideLayout" Target="../slideLayouts/slideLayout64.xml"/><Relationship Id="rId48" Type="http://schemas.openxmlformats.org/officeDocument/2006/relationships/slideLayout" Target="../slideLayouts/slideLayout69.xml"/><Relationship Id="rId56" Type="http://schemas.openxmlformats.org/officeDocument/2006/relationships/slideLayout" Target="../slideLayouts/slideLayout77.xml"/><Relationship Id="rId64" Type="http://schemas.openxmlformats.org/officeDocument/2006/relationships/slideLayout" Target="../slideLayouts/slideLayout85.xml"/><Relationship Id="rId8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72.xml"/><Relationship Id="rId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54.xml"/><Relationship Id="rId38" Type="http://schemas.openxmlformats.org/officeDocument/2006/relationships/slideLayout" Target="../slideLayouts/slideLayout59.xml"/><Relationship Id="rId46" Type="http://schemas.openxmlformats.org/officeDocument/2006/relationships/slideLayout" Target="../slideLayouts/slideLayout67.xml"/><Relationship Id="rId59" Type="http://schemas.openxmlformats.org/officeDocument/2006/relationships/slideLayout" Target="../slideLayouts/slideLayout80.xml"/><Relationship Id="rId67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62.xml"/><Relationship Id="rId54" Type="http://schemas.openxmlformats.org/officeDocument/2006/relationships/slideLayout" Target="../slideLayouts/slideLayout75.xml"/><Relationship Id="rId62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3887" y="489369"/>
            <a:ext cx="10944225" cy="3323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1842760"/>
            <a:ext cx="10944224" cy="128137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367213" y="6356350"/>
            <a:ext cx="3492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ADADAD"/>
                </a:solidFill>
              </a:defRPr>
            </a:lvl1pPr>
          </a:lstStyle>
          <a:p>
            <a:r>
              <a:rPr lang="cs-CZ" dirty="0" err="1"/>
              <a:t>Presentation</a:t>
            </a:r>
            <a:r>
              <a:rPr lang="cs-CZ" dirty="0"/>
              <a:t>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048749" y="6356350"/>
            <a:ext cx="251936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ADADAD"/>
                </a:solidFill>
              </a:defRPr>
            </a:lvl1pPr>
          </a:lstStyle>
          <a:p>
            <a:fld id="{B03214A4-6233-48FE-B326-EAC358E8BEE1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485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75" r:id="rId12"/>
    <p:sldLayoutId id="2147483674" r:id="rId13"/>
    <p:sldLayoutId id="2147483670" r:id="rId14"/>
    <p:sldLayoutId id="2147483650" r:id="rId15"/>
    <p:sldLayoutId id="2147483671" r:id="rId16"/>
    <p:sldLayoutId id="2147483672" r:id="rId17"/>
    <p:sldLayoutId id="2147483673" r:id="rId18"/>
    <p:sldLayoutId id="2147483677" r:id="rId19"/>
    <p:sldLayoutId id="2147483676" r:id="rId20"/>
    <p:sldLayoutId id="2147483655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15000"/>
        <a:buFontTx/>
        <a:buBlip>
          <a:blip r:embed="rId23"/>
        </a:buBlip>
        <a:defRPr sz="2400" kern="1200" spc="-50" baseline="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115000"/>
        <a:buFontTx/>
        <a:buBlip>
          <a:blip r:embed="rId23"/>
        </a:buBlip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115000"/>
        <a:buFontTx/>
        <a:buBlip>
          <a:blip r:embed="rId23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115000"/>
        <a:buFontTx/>
        <a:buBlip>
          <a:blip r:embed="rId23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115000"/>
        <a:buFontTx/>
        <a:buBlip>
          <a:blip r:embed="rId23"/>
        </a:buBlip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4" userDrawn="1">
          <p15:clr>
            <a:srgbClr val="F26B43"/>
          </p15:clr>
        </p15:guide>
        <p15:guide id="2" pos="393" userDrawn="1">
          <p15:clr>
            <a:srgbClr val="F26B43"/>
          </p15:clr>
        </p15:guide>
        <p15:guide id="3" pos="801" userDrawn="1">
          <p15:clr>
            <a:srgbClr val="F26B43"/>
          </p15:clr>
        </p15:guide>
        <p15:guide id="4" pos="982" userDrawn="1">
          <p15:clr>
            <a:srgbClr val="F26B43"/>
          </p15:clr>
        </p15:guide>
        <p15:guide id="5" pos="1368" userDrawn="1">
          <p15:clr>
            <a:srgbClr val="F26B43"/>
          </p15:clr>
        </p15:guide>
        <p15:guide id="6" pos="1572" userDrawn="1">
          <p15:clr>
            <a:srgbClr val="F26B43"/>
          </p15:clr>
        </p15:guide>
        <p15:guide id="7" pos="1980" userDrawn="1">
          <p15:clr>
            <a:srgbClr val="F26B43"/>
          </p15:clr>
        </p15:guide>
        <p15:guide id="8" pos="2162" userDrawn="1">
          <p15:clr>
            <a:srgbClr val="F26B43"/>
          </p15:clr>
        </p15:guide>
        <p15:guide id="9" pos="2570" userDrawn="1">
          <p15:clr>
            <a:srgbClr val="F26B43"/>
          </p15:clr>
        </p15:guide>
        <p15:guide id="10" pos="2751" userDrawn="1">
          <p15:clr>
            <a:srgbClr val="F26B43"/>
          </p15:clr>
        </p15:guide>
        <p15:guide id="11" pos="3160" userDrawn="1">
          <p15:clr>
            <a:srgbClr val="F26B43"/>
          </p15:clr>
        </p15:guide>
        <p15:guide id="12" pos="3341" userDrawn="1">
          <p15:clr>
            <a:srgbClr val="F26B43"/>
          </p15:clr>
        </p15:guide>
        <p15:guide id="13" orient="horz" pos="300" userDrawn="1">
          <p15:clr>
            <a:srgbClr val="F26B43"/>
          </p15:clr>
        </p15:guide>
        <p15:guide id="14" pos="3749" userDrawn="1">
          <p15:clr>
            <a:srgbClr val="F26B43"/>
          </p15:clr>
        </p15:guide>
        <p15:guide id="15" pos="3931" userDrawn="1">
          <p15:clr>
            <a:srgbClr val="F26B43"/>
          </p15:clr>
        </p15:guide>
        <p15:guide id="16" pos="4339" userDrawn="1">
          <p15:clr>
            <a:srgbClr val="F26B43"/>
          </p15:clr>
        </p15:guide>
        <p15:guide id="17" pos="4520" userDrawn="1">
          <p15:clr>
            <a:srgbClr val="F26B43"/>
          </p15:clr>
        </p15:guide>
        <p15:guide id="18" pos="4951" userDrawn="1">
          <p15:clr>
            <a:srgbClr val="F26B43"/>
          </p15:clr>
        </p15:guide>
        <p15:guide id="19" pos="5110" userDrawn="1">
          <p15:clr>
            <a:srgbClr val="F26B43"/>
          </p15:clr>
        </p15:guide>
        <p15:guide id="20" pos="5518" userDrawn="1">
          <p15:clr>
            <a:srgbClr val="F26B43"/>
          </p15:clr>
        </p15:guide>
        <p15:guide id="21" pos="5700" userDrawn="1">
          <p15:clr>
            <a:srgbClr val="F26B43"/>
          </p15:clr>
        </p15:guide>
        <p15:guide id="22" pos="6108" userDrawn="1">
          <p15:clr>
            <a:srgbClr val="F26B43"/>
          </p15:clr>
        </p15:guide>
        <p15:guide id="23" pos="6289" userDrawn="1">
          <p15:clr>
            <a:srgbClr val="F26B43"/>
          </p15:clr>
        </p15:guide>
        <p15:guide id="24" pos="6698" userDrawn="1">
          <p15:clr>
            <a:srgbClr val="F26B43"/>
          </p15:clr>
        </p15:guide>
        <p15:guide id="25" pos="6879" userDrawn="1">
          <p15:clr>
            <a:srgbClr val="F26B43"/>
          </p15:clr>
        </p15:guide>
        <p15:guide id="26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E7E9FA70-309C-4513-AA5C-F8E9D7A6A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1216141"/>
          </a:xfrm>
          <a:prstGeom prst="rect">
            <a:avLst/>
          </a:prstGeom>
        </p:spPr>
        <p:txBody>
          <a:bodyPr vert="horz" lIns="0" tIns="0" rIns="0" bIns="9144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5CFE63-E3DA-4DAA-B663-2681396B9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610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20BABB60-2C30-4A0C-9D66-F7B681BBC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4876" y="6400799"/>
            <a:ext cx="567524" cy="94147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700">
                <a:solidFill>
                  <a:schemeClr val="bg2"/>
                </a:solidFill>
                <a:latin typeface="+mn-lt"/>
                <a:cs typeface="Aldhabi" panose="020B0604020202020204" pitchFamily="2" charset="-78"/>
              </a:defRPr>
            </a:lvl1pPr>
          </a:lstStyle>
          <a:p>
            <a:fld id="{443094CB-54FA-487B-996F-680132A45C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74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  <p:sldLayoutId id="2147483720" r:id="rId39"/>
    <p:sldLayoutId id="2147483721" r:id="rId40"/>
    <p:sldLayoutId id="2147483722" r:id="rId41"/>
    <p:sldLayoutId id="2147483723" r:id="rId42"/>
    <p:sldLayoutId id="2147483724" r:id="rId43"/>
    <p:sldLayoutId id="2147483725" r:id="rId44"/>
    <p:sldLayoutId id="2147483726" r:id="rId45"/>
    <p:sldLayoutId id="2147483727" r:id="rId46"/>
    <p:sldLayoutId id="2147483728" r:id="rId47"/>
    <p:sldLayoutId id="2147483729" r:id="rId48"/>
    <p:sldLayoutId id="2147483730" r:id="rId49"/>
    <p:sldLayoutId id="2147483731" r:id="rId50"/>
    <p:sldLayoutId id="2147483732" r:id="rId51"/>
    <p:sldLayoutId id="2147483733" r:id="rId52"/>
    <p:sldLayoutId id="2147483734" r:id="rId53"/>
    <p:sldLayoutId id="2147483735" r:id="rId54"/>
    <p:sldLayoutId id="2147483736" r:id="rId55"/>
    <p:sldLayoutId id="2147483737" r:id="rId56"/>
    <p:sldLayoutId id="2147483738" r:id="rId57"/>
    <p:sldLayoutId id="2147483739" r:id="rId58"/>
    <p:sldLayoutId id="2147483740" r:id="rId59"/>
    <p:sldLayoutId id="2147483741" r:id="rId60"/>
    <p:sldLayoutId id="2147483742" r:id="rId61"/>
    <p:sldLayoutId id="2147483743" r:id="rId62"/>
    <p:sldLayoutId id="2147483744" r:id="rId63"/>
    <p:sldLayoutId id="2147483745" r:id="rId64"/>
    <p:sldLayoutId id="2147483746" r:id="rId65"/>
    <p:sldLayoutId id="2147483747" r:id="rId66"/>
    <p:sldLayoutId id="2147483748" r:id="rId6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Visa Dialect Regular" pitchFamily="2" charset="0"/>
        <a:buNone/>
        <a:defRPr sz="1600" b="0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800"/>
        </a:spcBef>
        <a:spcAft>
          <a:spcPts val="200"/>
        </a:spcAft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00000"/>
        </a:lnSpc>
        <a:spcBef>
          <a:spcPts val="600"/>
        </a:spcBef>
        <a:buFont typeface="Visa Dialect Regular" pitchFamily="2" charset="0"/>
        <a:buChar char="—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460375" indent="-228600" algn="l" defTabSz="914400" rtl="0" eaLnBrk="1" latinLnBrk="0" hangingPunct="1">
        <a:lnSpc>
          <a:spcPct val="100000"/>
        </a:lnSpc>
        <a:spcBef>
          <a:spcPts val="600"/>
        </a:spcBef>
        <a:buFont typeface="Visa Dialect Regular" pitchFamily="2" charset="0"/>
        <a:buChar char="—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42950" indent="-280988" algn="l" defTabSz="914400" rtl="0" eaLnBrk="1" latinLnBrk="0" hangingPunct="1">
        <a:lnSpc>
          <a:spcPct val="100000"/>
        </a:lnSpc>
        <a:spcBef>
          <a:spcPts val="600"/>
        </a:spcBef>
        <a:buFont typeface="Visa Dialect Regular"/>
        <a:buChar char="—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33463" indent="-290513" algn="l" defTabSz="914400" rtl="0" eaLnBrk="1" latinLnBrk="0" hangingPunct="1">
        <a:lnSpc>
          <a:spcPct val="100000"/>
        </a:lnSpc>
        <a:spcBef>
          <a:spcPts val="500"/>
        </a:spcBef>
        <a:buFont typeface="Visa Dialect Regular"/>
        <a:buChar char="—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" pos="384">
          <p15:clr>
            <a:srgbClr val="F26B43"/>
          </p15:clr>
        </p15:guide>
        <p15:guide id="9" pos="7296">
          <p15:clr>
            <a:srgbClr val="F26B43"/>
          </p15:clr>
        </p15:guide>
        <p15:guide id="10" orient="horz" pos="4080">
          <p15:clr>
            <a:srgbClr val="F26B43"/>
          </p15:clr>
        </p15:guide>
        <p15:guide id="11" orient="horz" pos="240">
          <p15:clr>
            <a:srgbClr val="F26B43"/>
          </p15:clr>
        </p15:guide>
        <p15:guide id="12" orient="horz" pos="288">
          <p15:clr>
            <a:srgbClr val="F26B43"/>
          </p15:clr>
        </p15:guide>
        <p15:guide id="13" orient="horz" pos="1008">
          <p15:clr>
            <a:srgbClr val="F26B43"/>
          </p15:clr>
        </p15:guide>
        <p15:guide id="14" orient="horz" pos="3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4" Type="http://schemas.openxmlformats.org/officeDocument/2006/relationships/hyperlink" Target="https://www.visa.co.uk/run-your-business/small-business-tools/small-business-digital-transformation.html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F90A6-A705-5A5B-4221-4F3A3F47F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837" y="2816901"/>
            <a:ext cx="6264275" cy="800219"/>
          </a:xfrm>
        </p:spPr>
        <p:txBody>
          <a:bodyPr/>
          <a:lstStyle/>
          <a:p>
            <a:r>
              <a:rPr lang="cs-CZ" dirty="0"/>
              <a:t>Cash vs </a:t>
            </a:r>
            <a:r>
              <a:rPr lang="cs-CZ" dirty="0" err="1"/>
              <a:t>bezhotovost</a:t>
            </a:r>
            <a:endParaRPr lang="en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A3273-D792-DA19-AEED-17F1EA88C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837" y="3712533"/>
            <a:ext cx="6264276" cy="332399"/>
          </a:xfrm>
        </p:spPr>
        <p:txBody>
          <a:bodyPr/>
          <a:lstStyle/>
          <a:p>
            <a:r>
              <a:rPr lang="cs-CZ" dirty="0"/>
              <a:t>Neformální setkání s novináři 26. 7. 2023</a:t>
            </a:r>
            <a:endParaRPr lang="en-CZ" dirty="0"/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52D99A34-4570-F2AE-5A0D-545A5BA13E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" b="18"/>
          <a:stretch>
            <a:fillRect/>
          </a:stretch>
        </p:blipFill>
        <p:spPr>
          <a:xfrm>
            <a:off x="623888" y="1233721"/>
            <a:ext cx="4392612" cy="43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09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D13C-C980-6656-07DA-C950AD43E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963" y="456963"/>
            <a:ext cx="5946245" cy="369332"/>
          </a:xfrm>
        </p:spPr>
        <p:txBody>
          <a:bodyPr vert="horz" lIns="0" tIns="0" rIns="0" bIns="0" rtlCol="0" anchor="b" anchorCtr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Česko platí kartou  –  terminál na rok zdarma</a:t>
            </a:r>
            <a:endParaRPr lang="en-CZ" sz="2400" dirty="0">
              <a:solidFill>
                <a:srgbClr val="FF0000"/>
              </a:solidFill>
            </a:endParaRPr>
          </a:p>
        </p:txBody>
      </p:sp>
      <p:pic>
        <p:nvPicPr>
          <p:cNvPr id="5" name="Picture 4" descr="A couple of cell phones&#10;&#10;Description automatically generated with medium confidence">
            <a:extLst>
              <a:ext uri="{FF2B5EF4-FFF2-40B4-BE49-F238E27FC236}">
                <a16:creationId xmlns:a16="http://schemas.microsoft.com/office/drawing/2014/main" id="{7E795AA5-531D-A34A-5E88-52F381F209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75" b="2"/>
          <a:stretch/>
        </p:blipFill>
        <p:spPr>
          <a:xfrm>
            <a:off x="6096000" y="95250"/>
            <a:ext cx="6716287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Zástupný objekt grafu 4">
            <a:extLst>
              <a:ext uri="{FF2B5EF4-FFF2-40B4-BE49-F238E27FC236}">
                <a16:creationId xmlns:a16="http://schemas.microsoft.com/office/drawing/2014/main" id="{BBD33AF5-5E2D-0BF4-8DCC-DB6B65D46447}"/>
              </a:ext>
            </a:extLst>
          </p:cNvPr>
          <p:cNvSpPr txBox="1">
            <a:spLocks/>
          </p:cNvSpPr>
          <p:nvPr/>
        </p:nvSpPr>
        <p:spPr>
          <a:xfrm>
            <a:off x="623888" y="1316414"/>
            <a:ext cx="6119812" cy="28397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5000"/>
              <a:buFontTx/>
              <a:buBlip>
                <a:blip r:embed="rId3"/>
              </a:buBlip>
              <a:defRPr sz="24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5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5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5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5000"/>
              <a:buFontTx/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2" indent="-34290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cs-CZ" sz="2000" spc="-50" dirty="0">
                <a:latin typeface="+mj-lt"/>
              </a:rPr>
              <a:t>Určeno obchodníkům, kteří v posledních 12 měsících nepřijímali platební karty.</a:t>
            </a:r>
          </a:p>
          <a:p>
            <a:pPr marL="0" lvl="2" indent="0">
              <a:spcBef>
                <a:spcPts val="1000"/>
              </a:spcBef>
              <a:buNone/>
            </a:pPr>
            <a:endParaRPr lang="cs-CZ" sz="2000" spc="-50" dirty="0">
              <a:latin typeface="+mj-lt"/>
            </a:endParaRPr>
          </a:p>
          <a:p>
            <a:pPr marL="342900" lvl="1" indent="-342900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cs-CZ" sz="2000" spc="-50" dirty="0"/>
              <a:t>Obchodník získá na 12 měsíců:</a:t>
            </a:r>
          </a:p>
          <a:p>
            <a:pPr marL="800100" lvl="3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cs-CZ" sz="2000" spc="-50" dirty="0">
                <a:latin typeface="+mj-lt"/>
              </a:rPr>
              <a:t>Terminál zdarma  </a:t>
            </a:r>
          </a:p>
          <a:p>
            <a:pPr marL="800100" lvl="3" indent="-342900">
              <a:spcBef>
                <a:spcPts val="1000"/>
              </a:spcBef>
              <a:buFont typeface="Wingdings" panose="05000000000000000000" pitchFamily="2" charset="2"/>
              <a:buChar char="ü"/>
            </a:pPr>
            <a:r>
              <a:rPr lang="en-US" sz="2000" spc="-50" dirty="0">
                <a:latin typeface="+mj-lt"/>
              </a:rPr>
              <a:t>N</a:t>
            </a:r>
            <a:r>
              <a:rPr lang="cs-CZ" sz="2000" spc="-50" dirty="0" err="1">
                <a:latin typeface="+mj-lt"/>
              </a:rPr>
              <a:t>ulové</a:t>
            </a:r>
            <a:r>
              <a:rPr lang="cs-CZ" sz="2000" spc="-50" dirty="0">
                <a:latin typeface="+mj-lt"/>
              </a:rPr>
              <a:t> transakční poplatky se vztahují na obrat v platbách kartou do 50 000 Kč</a:t>
            </a:r>
          </a:p>
          <a:p>
            <a:pPr marL="457200" lvl="3" indent="0">
              <a:spcBef>
                <a:spcPts val="1000"/>
              </a:spcBef>
              <a:buNone/>
            </a:pPr>
            <a:endParaRPr lang="en-US" sz="2000" spc="-50" dirty="0">
              <a:latin typeface="+mj-lt"/>
            </a:endParaRPr>
          </a:p>
          <a:p>
            <a:pPr marL="342900" lvl="1" indent="-342900" algn="just">
              <a:spcBef>
                <a:spcPts val="1000"/>
              </a:spcBef>
              <a:buFont typeface="Wingdings" panose="05000000000000000000" pitchFamily="2" charset="2"/>
              <a:buChar char="§"/>
            </a:pPr>
            <a:r>
              <a:rPr lang="cs-CZ" sz="2000" spc="-50" dirty="0"/>
              <a:t>Poskytováno s klasickým platebním terminálem nebo platební bránou </a:t>
            </a:r>
            <a:r>
              <a:rPr lang="cs-CZ" sz="2000" spc="-50" dirty="0" err="1"/>
              <a:t>GoPay</a:t>
            </a:r>
            <a:r>
              <a:rPr lang="cs-CZ" sz="2000" spc="-50" dirty="0"/>
              <a:t> </a:t>
            </a:r>
            <a:r>
              <a:rPr lang="en-US" sz="2000" spc="-50" dirty="0" err="1"/>
              <a:t>nebo</a:t>
            </a:r>
            <a:r>
              <a:rPr lang="cs-CZ" sz="2000" spc="-50" dirty="0"/>
              <a:t> platebním terminálem </a:t>
            </a:r>
            <a:br>
              <a:rPr lang="cs-CZ" sz="2000" spc="-50" dirty="0"/>
            </a:br>
            <a:r>
              <a:rPr lang="cs-CZ" sz="2000" spc="-50" dirty="0"/>
              <a:t>v mobilu </a:t>
            </a:r>
            <a:r>
              <a:rPr lang="cs-CZ" sz="2000" spc="-50" dirty="0" err="1"/>
              <a:t>PayPhone</a:t>
            </a:r>
            <a:endParaRPr lang="cs-CZ" sz="2000" spc="-50" dirty="0"/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5732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4E9E8B-37FB-297F-21A7-9C9FDD66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5188" y="900702"/>
            <a:ext cx="6264275" cy="760412"/>
          </a:xfrm>
        </p:spPr>
        <p:txBody>
          <a:bodyPr>
            <a:noAutofit/>
          </a:bodyPr>
          <a:lstStyle/>
          <a:p>
            <a:r>
              <a:rPr lang="cs-CZ" sz="2000" i="1" spc="-50" dirty="0">
                <a:solidFill>
                  <a:srgbClr val="FF0000"/>
                </a:solidFill>
              </a:rPr>
              <a:t>Jak často platíte v obchodech bezhotovostně (tj. kartou, hodinkami, mobilem, …)?</a:t>
            </a:r>
            <a:endParaRPr lang="en-CZ" sz="2000" i="1" spc="-50" dirty="0">
              <a:solidFill>
                <a:srgbClr val="FF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6FE816-260A-6AE8-2293-5ADEBFB119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3887" y="856456"/>
            <a:ext cx="4679951" cy="4949433"/>
          </a:xfrm>
        </p:spPr>
        <p:txBody>
          <a:bodyPr>
            <a:noAutofit/>
          </a:bodyPr>
          <a:lstStyle/>
          <a:p>
            <a:endParaRPr lang="cs-CZ" sz="2000" dirty="0"/>
          </a:p>
          <a:p>
            <a:r>
              <a:rPr lang="cs-CZ" sz="2000" b="1" u="sng" dirty="0"/>
              <a:t>Podíl zákazníků platících hotově </a:t>
            </a:r>
            <a:br>
              <a:rPr lang="cs-CZ" sz="2000" b="1" u="sng" dirty="0"/>
            </a:br>
            <a:r>
              <a:rPr lang="cs-CZ" sz="2000" b="1" u="sng" dirty="0"/>
              <a:t>klesl  o 2 %!</a:t>
            </a:r>
          </a:p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spc="-50" dirty="0">
                <a:latin typeface="+mj-lt"/>
              </a:rPr>
              <a:t>Oproti průzkumu z konce roku 2022 se počet výhradních bezhotovostních plateb výrazně nezměnil, ale o 3 % stouplo množství zákazníků, kteří platí bezhotovostně alespoň občas, a to z  27 % na 30 %. </a:t>
            </a:r>
          </a:p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spc="-50" dirty="0">
                <a:latin typeface="+mj-lt"/>
              </a:rPr>
              <a:t>A zatímco na přelomu roku platilo hotově  5 % zákazníků, aktuálně jsou to 3 %.   </a:t>
            </a:r>
            <a:endParaRPr lang="en-CZ" sz="2000" spc="-50" dirty="0">
              <a:latin typeface="+mj-lt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707B92-6879-B420-AE24-A115A63AE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476250"/>
            <a:ext cx="4392613" cy="332399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Průzkum KB </a:t>
            </a:r>
            <a:r>
              <a:rPr lang="cs-CZ" dirty="0" err="1">
                <a:solidFill>
                  <a:srgbClr val="FF0000"/>
                </a:solidFill>
              </a:rPr>
              <a:t>SmartPay</a:t>
            </a:r>
            <a:r>
              <a:rPr lang="cs-CZ" dirty="0">
                <a:solidFill>
                  <a:srgbClr val="FF0000"/>
                </a:solidFill>
              </a:rPr>
              <a:t> 2023 </a:t>
            </a:r>
            <a:endParaRPr lang="en-CZ" dirty="0">
              <a:solidFill>
                <a:srgbClr val="FF0000"/>
              </a:solidFill>
            </a:endParaRPr>
          </a:p>
        </p:txBody>
      </p:sp>
      <p:graphicFrame>
        <p:nvGraphicFramePr>
          <p:cNvPr id="9" name="Chart Placeholder 5">
            <a:extLst>
              <a:ext uri="{FF2B5EF4-FFF2-40B4-BE49-F238E27FC236}">
                <a16:creationId xmlns:a16="http://schemas.microsoft.com/office/drawing/2014/main" id="{C3BBD2A8-2E41-5CAF-9F41-502881992B9E}"/>
              </a:ext>
            </a:extLst>
          </p:cNvPr>
          <p:cNvGraphicFramePr>
            <a:graphicFrameLocks/>
          </p:cNvGraphicFramePr>
          <p:nvPr/>
        </p:nvGraphicFramePr>
        <p:xfrm>
          <a:off x="5303838" y="1614692"/>
          <a:ext cx="6264275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1547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4E9E8B-37FB-297F-21A7-9C9FDD66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1706" y="1038109"/>
            <a:ext cx="6264275" cy="768278"/>
          </a:xfrm>
        </p:spPr>
        <p:txBody>
          <a:bodyPr>
            <a:noAutofit/>
          </a:bodyPr>
          <a:lstStyle/>
          <a:p>
            <a:br>
              <a:rPr lang="cs-CZ" sz="2000" dirty="0"/>
            </a:br>
            <a:br>
              <a:rPr lang="cs-CZ" sz="2000" dirty="0"/>
            </a:br>
            <a:br>
              <a:rPr lang="cs-CZ" sz="2000" dirty="0"/>
            </a:br>
            <a:r>
              <a:rPr lang="cs-CZ" sz="2000" i="1" dirty="0">
                <a:solidFill>
                  <a:srgbClr val="FF0000"/>
                </a:solidFill>
              </a:rPr>
              <a:t>Kterou z možností bezhotovostní platby nejčastěji využíváte?</a:t>
            </a:r>
            <a:endParaRPr lang="en-CZ" sz="2000" i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6FE816-260A-6AE8-2293-5ADEBFB1197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cs-CZ" sz="2000" b="1" u="sng" dirty="0"/>
              <a:t>Smartphony jsou v kurzu</a:t>
            </a:r>
          </a:p>
          <a:p>
            <a:endParaRPr lang="cs-CZ" sz="2000" b="1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cs-CZ" sz="2000" spc="-50" dirty="0">
                <a:latin typeface="+mj-lt"/>
              </a:rPr>
              <a:t>Četnost platby chytrými hodinkami se meziročně nezměnila, ale výrazně, dokonce o 10 %, se zvýšila frekvence placení smartphonem.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cs-CZ" sz="2000" spc="-50" dirty="0">
                <a:latin typeface="+mj-lt"/>
              </a:rPr>
              <a:t>Zatímco loni uvádělo jako nejčastější platbu mobilem 22 % zákazníků, aktuálně je to 32 %.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707B92-6879-B420-AE24-A115A63AE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476250"/>
            <a:ext cx="4392613" cy="332399"/>
          </a:xfrm>
        </p:spPr>
        <p:txBody>
          <a:bodyPr/>
          <a:lstStyle/>
          <a:p>
            <a:r>
              <a:rPr lang="cs-CZ" sz="2400" dirty="0">
                <a:solidFill>
                  <a:srgbClr val="FF0000"/>
                </a:solidFill>
              </a:rPr>
              <a:t>Průzkum KB </a:t>
            </a:r>
            <a:r>
              <a:rPr lang="cs-CZ" sz="2400" dirty="0" err="1">
                <a:solidFill>
                  <a:srgbClr val="FF0000"/>
                </a:solidFill>
              </a:rPr>
              <a:t>Smart</a:t>
            </a:r>
            <a:r>
              <a:rPr lang="cs-CZ" dirty="0" err="1">
                <a:solidFill>
                  <a:srgbClr val="FF0000"/>
                </a:solidFill>
              </a:rPr>
              <a:t>P</a:t>
            </a:r>
            <a:r>
              <a:rPr lang="cs-CZ" sz="2400" dirty="0" err="1">
                <a:solidFill>
                  <a:srgbClr val="FF0000"/>
                </a:solidFill>
              </a:rPr>
              <a:t>ay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dirty="0">
                <a:solidFill>
                  <a:srgbClr val="FF0000"/>
                </a:solidFill>
              </a:rPr>
              <a:t>2023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endParaRPr lang="en-CZ" dirty="0">
              <a:solidFill>
                <a:srgbClr val="FF0000"/>
              </a:solidFill>
            </a:endParaRPr>
          </a:p>
        </p:txBody>
      </p:sp>
      <p:graphicFrame>
        <p:nvGraphicFramePr>
          <p:cNvPr id="9" name="Chart Placeholder 5">
            <a:extLst>
              <a:ext uri="{FF2B5EF4-FFF2-40B4-BE49-F238E27FC236}">
                <a16:creationId xmlns:a16="http://schemas.microsoft.com/office/drawing/2014/main" id="{C3BBD2A8-2E41-5CAF-9F41-502881992B9E}"/>
              </a:ext>
            </a:extLst>
          </p:cNvPr>
          <p:cNvGraphicFramePr>
            <a:graphicFrameLocks/>
          </p:cNvGraphicFramePr>
          <p:nvPr/>
        </p:nvGraphicFramePr>
        <p:xfrm>
          <a:off x="5303838" y="1658938"/>
          <a:ext cx="6264275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88533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4E9E8B-37FB-297F-21A7-9C9FDD66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61457" y="1137261"/>
            <a:ext cx="6264275" cy="615132"/>
          </a:xfrm>
        </p:spPr>
        <p:txBody>
          <a:bodyPr>
            <a:noAutofit/>
          </a:bodyPr>
          <a:lstStyle/>
          <a:p>
            <a:r>
              <a:rPr lang="cs-CZ" sz="2000" dirty="0"/>
              <a:t>       </a:t>
            </a:r>
            <a:r>
              <a:rPr lang="cs-CZ" sz="2000" i="1" dirty="0">
                <a:solidFill>
                  <a:srgbClr val="FF0000"/>
                </a:solidFill>
              </a:rPr>
              <a:t>Nosíte u sebe běžně ještě i hotovost?</a:t>
            </a:r>
            <a:endParaRPr lang="en-CZ" sz="2000" i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6FE816-260A-6AE8-2293-5ADEBFB1197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br>
              <a:rPr lang="cs-CZ" sz="2000" dirty="0"/>
            </a:br>
            <a:br>
              <a:rPr lang="cs-CZ" sz="2000" b="1" dirty="0"/>
            </a:br>
            <a:r>
              <a:rPr lang="cs-CZ" sz="2000" b="1" u="sng" dirty="0"/>
              <a:t>Mince a bankovky z peněženek postupně mizí…</a:t>
            </a:r>
          </a:p>
          <a:p>
            <a:endParaRPr lang="cs-CZ" sz="2000" b="1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cs-CZ" sz="2000" spc="-50" dirty="0">
                <a:latin typeface="+mj-lt"/>
              </a:rPr>
              <a:t>Zatímco před několika měsíci u sebe běžně nosilo hotovost 82 % respondentů, aktuálně je to o 2 % dotázaných méně</a:t>
            </a:r>
            <a:r>
              <a:rPr lang="cs-CZ" sz="2000" dirty="0"/>
              <a:t>. </a:t>
            </a:r>
            <a:endParaRPr lang="en-CZ" sz="20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707B92-6879-B420-AE24-A115A63AE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476250"/>
            <a:ext cx="4392613" cy="332399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Průzkum KB </a:t>
            </a:r>
            <a:r>
              <a:rPr lang="cs-CZ" dirty="0" err="1">
                <a:solidFill>
                  <a:srgbClr val="FF0000"/>
                </a:solidFill>
              </a:rPr>
              <a:t>SmartPay</a:t>
            </a:r>
            <a:r>
              <a:rPr lang="cs-CZ" dirty="0">
                <a:solidFill>
                  <a:srgbClr val="FF0000"/>
                </a:solidFill>
              </a:rPr>
              <a:t> 2023 </a:t>
            </a:r>
            <a:endParaRPr lang="en-CZ" dirty="0">
              <a:solidFill>
                <a:srgbClr val="FF0000"/>
              </a:solidFill>
            </a:endParaRPr>
          </a:p>
        </p:txBody>
      </p:sp>
      <p:graphicFrame>
        <p:nvGraphicFramePr>
          <p:cNvPr id="9" name="Chart Placeholder 5">
            <a:extLst>
              <a:ext uri="{FF2B5EF4-FFF2-40B4-BE49-F238E27FC236}">
                <a16:creationId xmlns:a16="http://schemas.microsoft.com/office/drawing/2014/main" id="{C3BBD2A8-2E41-5CAF-9F41-502881992B9E}"/>
              </a:ext>
            </a:extLst>
          </p:cNvPr>
          <p:cNvGraphicFramePr>
            <a:graphicFrameLocks/>
          </p:cNvGraphicFramePr>
          <p:nvPr/>
        </p:nvGraphicFramePr>
        <p:xfrm>
          <a:off x="5303838" y="1629441"/>
          <a:ext cx="6264275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8486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4E9E8B-37FB-297F-21A7-9C9FDD66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951773"/>
            <a:ext cx="6264275" cy="925359"/>
          </a:xfrm>
        </p:spPr>
        <p:txBody>
          <a:bodyPr>
            <a:noAutofit/>
          </a:bodyPr>
          <a:lstStyle/>
          <a:p>
            <a:r>
              <a:rPr lang="cs-CZ" sz="2000" i="1" dirty="0">
                <a:solidFill>
                  <a:srgbClr val="FF0000"/>
                </a:solidFill>
              </a:rPr>
              <a:t>Pokud ano, přibližně jaký obnos u sebe běžně nosíte?</a:t>
            </a:r>
            <a:endParaRPr lang="en-CZ" sz="2000" i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6FE816-260A-6AE8-2293-5ADEBFB119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3887" y="1061884"/>
            <a:ext cx="4392612" cy="4921323"/>
          </a:xfrm>
        </p:spPr>
        <p:txBody>
          <a:bodyPr>
            <a:normAutofit/>
          </a:bodyPr>
          <a:lstStyle/>
          <a:p>
            <a:endParaRPr lang="cs-CZ" sz="2000" dirty="0"/>
          </a:p>
          <a:p>
            <a:br>
              <a:rPr lang="cs-CZ" sz="2000" b="1" dirty="0"/>
            </a:br>
            <a:r>
              <a:rPr lang="cs-CZ" sz="2000" b="1" u="sng" dirty="0"/>
              <a:t>Nejčastěji máme v hotovosti</a:t>
            </a:r>
            <a:br>
              <a:rPr lang="cs-CZ" sz="2000" b="1" u="sng" dirty="0"/>
            </a:br>
            <a:r>
              <a:rPr lang="cs-CZ" sz="2000" b="1" u="sng" dirty="0"/>
              <a:t>300 Kč až 800 Kč</a:t>
            </a:r>
          </a:p>
          <a:p>
            <a:endParaRPr lang="cs-CZ" sz="2000" b="1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cs-CZ" sz="2000" spc="-50" dirty="0">
                <a:latin typeface="+mj-lt"/>
              </a:rPr>
              <a:t>Nejběžnější výše hotovosti v rozmezí 300 – 800 Kč v peněženkách se meziročně nezměnila, obecně ale nosíme u sebe méně.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cs-CZ" sz="2000" spc="-50" dirty="0">
                <a:latin typeface="+mj-lt"/>
              </a:rPr>
              <a:t>Částku 800 - 2000 Kč mělo loni u sebe 30 % dotázaných, což je o 2 % respondentů více. O stejné procento stoupl také počet těch, kteří s sebou nosí méně než 300 Kč.</a:t>
            </a:r>
            <a:endParaRPr lang="en-CZ" sz="2000" spc="-50" dirty="0">
              <a:latin typeface="+mj-lt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707B92-6879-B420-AE24-A115A63AE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476250"/>
            <a:ext cx="4392613" cy="332399"/>
          </a:xfrm>
        </p:spPr>
        <p:txBody>
          <a:bodyPr/>
          <a:lstStyle/>
          <a:p>
            <a:r>
              <a:rPr lang="cs-CZ" sz="2400" dirty="0">
                <a:solidFill>
                  <a:srgbClr val="FF0000"/>
                </a:solidFill>
              </a:rPr>
              <a:t>Průzkum KB </a:t>
            </a:r>
            <a:r>
              <a:rPr lang="cs-CZ" sz="2400" dirty="0" err="1">
                <a:solidFill>
                  <a:srgbClr val="FF0000"/>
                </a:solidFill>
              </a:rPr>
              <a:t>Smart</a:t>
            </a:r>
            <a:r>
              <a:rPr lang="cs-CZ" dirty="0" err="1">
                <a:solidFill>
                  <a:srgbClr val="FF0000"/>
                </a:solidFill>
              </a:rPr>
              <a:t>P</a:t>
            </a:r>
            <a:r>
              <a:rPr lang="cs-CZ" sz="2400" dirty="0" err="1">
                <a:solidFill>
                  <a:srgbClr val="FF0000"/>
                </a:solidFill>
              </a:rPr>
              <a:t>ay</a:t>
            </a:r>
            <a:r>
              <a:rPr lang="cs-CZ" sz="2400" dirty="0">
                <a:solidFill>
                  <a:srgbClr val="FF0000"/>
                </a:solidFill>
              </a:rPr>
              <a:t> 2023 </a:t>
            </a:r>
            <a:endParaRPr lang="en-CZ" dirty="0">
              <a:solidFill>
                <a:srgbClr val="FF0000"/>
              </a:solidFill>
            </a:endParaRPr>
          </a:p>
        </p:txBody>
      </p:sp>
      <p:graphicFrame>
        <p:nvGraphicFramePr>
          <p:cNvPr id="9" name="Chart Placeholder 5">
            <a:extLst>
              <a:ext uri="{FF2B5EF4-FFF2-40B4-BE49-F238E27FC236}">
                <a16:creationId xmlns:a16="http://schemas.microsoft.com/office/drawing/2014/main" id="{C3BBD2A8-2E41-5CAF-9F41-502881992B9E}"/>
              </a:ext>
            </a:extLst>
          </p:cNvPr>
          <p:cNvGraphicFramePr>
            <a:graphicFrameLocks/>
          </p:cNvGraphicFramePr>
          <p:nvPr/>
        </p:nvGraphicFramePr>
        <p:xfrm>
          <a:off x="5303838" y="1658938"/>
          <a:ext cx="6264275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06375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4E9E8B-37FB-297F-21A7-9C9FDD66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88580" y="844224"/>
            <a:ext cx="6264275" cy="1072331"/>
          </a:xfrm>
        </p:spPr>
        <p:txBody>
          <a:bodyPr>
            <a:noAutofit/>
          </a:bodyPr>
          <a:lstStyle/>
          <a:p>
            <a:br>
              <a:rPr lang="cs-CZ" sz="2000" dirty="0"/>
            </a:br>
            <a:br>
              <a:rPr lang="cs-CZ" sz="2000" dirty="0"/>
            </a:br>
            <a:r>
              <a:rPr lang="cs-CZ" sz="2000" i="1" dirty="0">
                <a:solidFill>
                  <a:srgbClr val="FF0000"/>
                </a:solidFill>
              </a:rPr>
              <a:t>Jak se zachováte, když obchodník nepřijímá bezhotovostní platby a vy u sebe nemáte požadovanou hotovost?</a:t>
            </a:r>
            <a:endParaRPr lang="en-CZ" sz="2000" i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6FE816-260A-6AE8-2293-5ADEBFB1197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 </a:t>
            </a:r>
          </a:p>
          <a:p>
            <a:endParaRPr lang="cs-CZ" sz="2000" dirty="0"/>
          </a:p>
          <a:p>
            <a:r>
              <a:rPr lang="cs-CZ" sz="2000" b="1" u="sng" dirty="0"/>
              <a:t>Neberete karty? Tak na shledanou!</a:t>
            </a:r>
          </a:p>
          <a:p>
            <a:endParaRPr lang="cs-CZ" sz="2000" b="1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cs-CZ" sz="2000" spc="-50" dirty="0">
                <a:latin typeface="+mj-lt"/>
              </a:rPr>
              <a:t>Ještě v loňském roce by odešlo při odmítnutí platby kartou ze strany obchodníka 48 % zákazníků. Aktuálně by to udělalo už 54 %! </a:t>
            </a:r>
            <a:endParaRPr lang="en-CZ" sz="2000" spc="-50" dirty="0">
              <a:latin typeface="+mj-lt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707B92-6879-B420-AE24-A115A63AE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476250"/>
            <a:ext cx="4392613" cy="332399"/>
          </a:xfrm>
        </p:spPr>
        <p:txBody>
          <a:bodyPr/>
          <a:lstStyle/>
          <a:p>
            <a:r>
              <a:rPr lang="cs-CZ" sz="2400" dirty="0">
                <a:solidFill>
                  <a:srgbClr val="FF0000"/>
                </a:solidFill>
              </a:rPr>
              <a:t>Průzkum KB </a:t>
            </a:r>
            <a:r>
              <a:rPr lang="cs-CZ" sz="2400" dirty="0" err="1">
                <a:solidFill>
                  <a:srgbClr val="FF0000"/>
                </a:solidFill>
              </a:rPr>
              <a:t>Smart</a:t>
            </a:r>
            <a:r>
              <a:rPr lang="cs-CZ" dirty="0" err="1">
                <a:solidFill>
                  <a:srgbClr val="FF0000"/>
                </a:solidFill>
              </a:rPr>
              <a:t>P</a:t>
            </a:r>
            <a:r>
              <a:rPr lang="cs-CZ" sz="2400" dirty="0" err="1">
                <a:solidFill>
                  <a:srgbClr val="FF0000"/>
                </a:solidFill>
              </a:rPr>
              <a:t>ay</a:t>
            </a:r>
            <a:r>
              <a:rPr lang="cs-CZ" sz="2400" dirty="0">
                <a:solidFill>
                  <a:srgbClr val="FF0000"/>
                </a:solidFill>
              </a:rPr>
              <a:t> 2023 </a:t>
            </a:r>
            <a:endParaRPr lang="en-CZ" dirty="0">
              <a:solidFill>
                <a:srgbClr val="FF0000"/>
              </a:solidFill>
            </a:endParaRPr>
          </a:p>
        </p:txBody>
      </p:sp>
      <p:graphicFrame>
        <p:nvGraphicFramePr>
          <p:cNvPr id="9" name="Chart Placeholder 5">
            <a:extLst>
              <a:ext uri="{FF2B5EF4-FFF2-40B4-BE49-F238E27FC236}">
                <a16:creationId xmlns:a16="http://schemas.microsoft.com/office/drawing/2014/main" id="{C3BBD2A8-2E41-5CAF-9F41-502881992B9E}"/>
              </a:ext>
            </a:extLst>
          </p:cNvPr>
          <p:cNvGraphicFramePr>
            <a:graphicFrameLocks/>
          </p:cNvGraphicFramePr>
          <p:nvPr/>
        </p:nvGraphicFramePr>
        <p:xfrm>
          <a:off x="5303838" y="1658938"/>
          <a:ext cx="6264275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86125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4E9E8B-37FB-297F-21A7-9C9FDD66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27725" y="661966"/>
            <a:ext cx="6264275" cy="1165122"/>
          </a:xfrm>
        </p:spPr>
        <p:txBody>
          <a:bodyPr>
            <a:noAutofit/>
          </a:bodyPr>
          <a:lstStyle/>
          <a:p>
            <a:r>
              <a:rPr lang="cs-CZ" sz="2000" i="1" dirty="0">
                <a:solidFill>
                  <a:srgbClr val="FF0000"/>
                </a:solidFill>
              </a:rPr>
              <a:t>Jaké jsou podle vás výhody bezhotovostních plateb, respektive plateb kartou/mobilem/hodinkami?</a:t>
            </a:r>
            <a:endParaRPr lang="en-CZ" sz="2000" i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6FE816-260A-6AE8-2293-5ADEBFB1197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endParaRPr lang="cs-CZ" sz="2000" dirty="0"/>
          </a:p>
          <a:p>
            <a:br>
              <a:rPr lang="cs-CZ" sz="2000" b="1" dirty="0"/>
            </a:br>
            <a:r>
              <a:rPr lang="cs-CZ" sz="2000" b="1" u="sng" dirty="0"/>
              <a:t>Rychle, přehledně a výhodně</a:t>
            </a:r>
          </a:p>
          <a:p>
            <a:endParaRPr lang="cs-CZ" sz="2000" b="1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cs-CZ" sz="2000" spc="-50" dirty="0">
                <a:latin typeface="+mj-lt"/>
              </a:rPr>
              <a:t>Rychlost provedení transakce, dokonalý přehled o provedených platbách online a možnost získat zpět část peněz za provedený nákup, to jsou a nadále zůstávají tři největší výhody bezhotovostních plateb.</a:t>
            </a:r>
          </a:p>
          <a:p>
            <a:endParaRPr lang="en-CZ" sz="2000" b="1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707B92-6879-B420-AE24-A115A63AE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476250"/>
            <a:ext cx="4392613" cy="332399"/>
          </a:xfrm>
        </p:spPr>
        <p:txBody>
          <a:bodyPr/>
          <a:lstStyle/>
          <a:p>
            <a:r>
              <a:rPr lang="cs-CZ" sz="2400" dirty="0">
                <a:solidFill>
                  <a:srgbClr val="FF0000"/>
                </a:solidFill>
              </a:rPr>
              <a:t>Průzkum KB </a:t>
            </a:r>
            <a:r>
              <a:rPr lang="cs-CZ" sz="2400" dirty="0" err="1">
                <a:solidFill>
                  <a:srgbClr val="FF0000"/>
                </a:solidFill>
              </a:rPr>
              <a:t>Smart</a:t>
            </a:r>
            <a:r>
              <a:rPr lang="cs-CZ" dirty="0" err="1">
                <a:solidFill>
                  <a:srgbClr val="FF0000"/>
                </a:solidFill>
              </a:rPr>
              <a:t>P</a:t>
            </a:r>
            <a:r>
              <a:rPr lang="cs-CZ" sz="2400" dirty="0" err="1">
                <a:solidFill>
                  <a:srgbClr val="FF0000"/>
                </a:solidFill>
              </a:rPr>
              <a:t>ay</a:t>
            </a:r>
            <a:r>
              <a:rPr lang="cs-CZ" sz="2400" dirty="0">
                <a:solidFill>
                  <a:srgbClr val="FF0000"/>
                </a:solidFill>
              </a:rPr>
              <a:t> 2023 </a:t>
            </a:r>
            <a:endParaRPr lang="en-CZ" dirty="0">
              <a:solidFill>
                <a:srgbClr val="FF0000"/>
              </a:solidFill>
            </a:endParaRPr>
          </a:p>
        </p:txBody>
      </p:sp>
      <p:graphicFrame>
        <p:nvGraphicFramePr>
          <p:cNvPr id="9" name="Chart Placeholder 5">
            <a:extLst>
              <a:ext uri="{FF2B5EF4-FFF2-40B4-BE49-F238E27FC236}">
                <a16:creationId xmlns:a16="http://schemas.microsoft.com/office/drawing/2014/main" id="{C3BBD2A8-2E41-5CAF-9F41-502881992B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423619"/>
              </p:ext>
            </p:extLst>
          </p:nvPr>
        </p:nvGraphicFramePr>
        <p:xfrm>
          <a:off x="5210176" y="1658937"/>
          <a:ext cx="6357938" cy="4179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78793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23889" y="2248759"/>
            <a:ext cx="10944224" cy="1785104"/>
          </a:xfrm>
        </p:spPr>
        <p:txBody>
          <a:bodyPr/>
          <a:lstStyle/>
          <a:p>
            <a:r>
              <a:rPr lang="cs-CZ" dirty="0"/>
              <a:t>Petr Polák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23889" y="4183987"/>
            <a:ext cx="10944224" cy="332399"/>
          </a:xfrm>
        </p:spPr>
        <p:txBody>
          <a:bodyPr/>
          <a:lstStyle/>
          <a:p>
            <a:r>
              <a:rPr lang="cs-CZ" dirty="0"/>
              <a:t>Country manager VISA</a:t>
            </a:r>
          </a:p>
        </p:txBody>
      </p:sp>
    </p:spTree>
    <p:extLst>
      <p:ext uri="{BB962C8B-B14F-4D97-AF65-F5344CB8AC3E}">
        <p14:creationId xmlns:p14="http://schemas.microsoft.com/office/powerpoint/2010/main" val="84039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3">
            <a:extLst>
              <a:ext uri="{FF2B5EF4-FFF2-40B4-BE49-F238E27FC236}">
                <a16:creationId xmlns:a16="http://schemas.microsoft.com/office/drawing/2014/main" id="{38034600-3D91-EA3F-3FEF-E869FF9CCFC0}"/>
              </a:ext>
            </a:extLst>
          </p:cNvPr>
          <p:cNvSpPr txBox="1">
            <a:spLocks/>
          </p:cNvSpPr>
          <p:nvPr/>
        </p:nvSpPr>
        <p:spPr>
          <a:xfrm>
            <a:off x="623887" y="439318"/>
            <a:ext cx="10944221" cy="369332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 spc="-1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>
                <a:solidFill>
                  <a:srgbClr val="FF0000"/>
                </a:solidFill>
              </a:rPr>
              <a:t>Srovnání s okolními státy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0137CE8-FBCE-4E13-32B8-853CD87D19FB}"/>
              </a:ext>
            </a:extLst>
          </p:cNvPr>
          <p:cNvSpPr txBox="1">
            <a:spLocks/>
          </p:cNvSpPr>
          <p:nvPr/>
        </p:nvSpPr>
        <p:spPr>
          <a:xfrm>
            <a:off x="623887" y="1623529"/>
            <a:ext cx="7388604" cy="6614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5000"/>
              <a:buFontTx/>
              <a:buBlip>
                <a:blip r:embed="rId2"/>
              </a:buBlip>
              <a:defRPr sz="24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5000"/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5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5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5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/>
              <a:t>Počet karet na osobu</a:t>
            </a:r>
            <a:endParaRPr lang="en-US" sz="2000" b="1" dirty="0"/>
          </a:p>
          <a:p>
            <a:endParaRPr lang="en-US" sz="2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6C1DF7B-A127-F2A9-5900-26CA1FFC931B}"/>
              </a:ext>
            </a:extLst>
          </p:cNvPr>
          <p:cNvSpPr txBox="1"/>
          <p:nvPr/>
        </p:nvSpPr>
        <p:spPr>
          <a:xfrm>
            <a:off x="5557711" y="1617635"/>
            <a:ext cx="75958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latin typeface="+mj-lt"/>
              </a:rPr>
              <a:t>Počet</a:t>
            </a:r>
            <a:r>
              <a:rPr lang="cs-CZ" sz="20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2000" b="1" dirty="0">
                <a:latin typeface="+mj-lt"/>
              </a:rPr>
              <a:t>terminálů na 1000 obyvatel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AC630C97-37D7-EADC-E772-33733E2DFE49}"/>
              </a:ext>
            </a:extLst>
          </p:cNvPr>
          <p:cNvGrpSpPr/>
          <p:nvPr/>
        </p:nvGrpSpPr>
        <p:grpSpPr>
          <a:xfrm>
            <a:off x="702229" y="2484265"/>
            <a:ext cx="11342476" cy="2968527"/>
            <a:chOff x="688384" y="2760490"/>
            <a:chExt cx="11342476" cy="2968527"/>
          </a:xfrm>
        </p:grpSpPr>
        <p:pic>
          <p:nvPicPr>
            <p:cNvPr id="5" name="Picture 12" descr="The Czech Republic flag icon - Country flags">
              <a:extLst>
                <a:ext uri="{FF2B5EF4-FFF2-40B4-BE49-F238E27FC236}">
                  <a16:creationId xmlns:a16="http://schemas.microsoft.com/office/drawing/2014/main" id="{E23EC4B2-B493-C18B-4C91-8CD3219D7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229" y="2760490"/>
              <a:ext cx="579478" cy="579478"/>
            </a:xfrm>
            <a:prstGeom prst="ellipse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4" descr="Vector Country Flag of Slovakia - Circle | Vector Countries Flags of the  World">
              <a:extLst>
                <a:ext uri="{FF2B5EF4-FFF2-40B4-BE49-F238E27FC236}">
                  <a16:creationId xmlns:a16="http://schemas.microsoft.com/office/drawing/2014/main" id="{B709DFB4-332F-9E20-B7F2-BE6F3132A4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229" y="3526748"/>
              <a:ext cx="526523" cy="526523"/>
            </a:xfrm>
            <a:prstGeom prst="ellipse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9258AFA5-4FFD-D321-C8D8-CF8B20A2DB5C}"/>
                </a:ext>
              </a:extLst>
            </p:cNvPr>
            <p:cNvSpPr txBox="1"/>
            <p:nvPr/>
          </p:nvSpPr>
          <p:spPr>
            <a:xfrm>
              <a:off x="2128183" y="3574792"/>
              <a:ext cx="22371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dirty="0"/>
                <a:t>1.1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CC05DD3E-BD37-E34B-9046-F18595E20D5F}"/>
                </a:ext>
              </a:extLst>
            </p:cNvPr>
            <p:cNvSpPr txBox="1"/>
            <p:nvPr/>
          </p:nvSpPr>
          <p:spPr>
            <a:xfrm>
              <a:off x="2128187" y="2788619"/>
              <a:ext cx="22371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dirty="0"/>
                <a:t>1.4</a:t>
              </a: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8D91F149-120F-E3C7-E4F6-74D31EB0084F}"/>
                </a:ext>
              </a:extLst>
            </p:cNvPr>
            <p:cNvSpPr txBox="1"/>
            <p:nvPr/>
          </p:nvSpPr>
          <p:spPr>
            <a:xfrm>
              <a:off x="2128183" y="4356418"/>
              <a:ext cx="22371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dirty="0"/>
                <a:t>1.1</a:t>
              </a:r>
            </a:p>
          </p:txBody>
        </p:sp>
        <p:pic>
          <p:nvPicPr>
            <p:cNvPr id="12" name="Picture 8" descr="Vector Country Flag of Hungary - Circle | Vector Countries Flags of the  World">
              <a:extLst>
                <a:ext uri="{FF2B5EF4-FFF2-40B4-BE49-F238E27FC236}">
                  <a16:creationId xmlns:a16="http://schemas.microsoft.com/office/drawing/2014/main" id="{F41FA91B-7CEA-D934-6D3D-372219B79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2530" y="2779344"/>
              <a:ext cx="554212" cy="554212"/>
            </a:xfrm>
            <a:prstGeom prst="ellipse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69716AB6-99F0-DE50-DE13-5189F6F835C5}"/>
                </a:ext>
              </a:extLst>
            </p:cNvPr>
            <p:cNvSpPr txBox="1"/>
            <p:nvPr/>
          </p:nvSpPr>
          <p:spPr>
            <a:xfrm>
              <a:off x="2128182" y="5141738"/>
              <a:ext cx="22371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dirty="0"/>
                <a:t>1.0</a:t>
              </a:r>
            </a:p>
          </p:txBody>
        </p:sp>
        <p:pic>
          <p:nvPicPr>
            <p:cNvPr id="14" name="Picture 12" descr="The Czech Republic flag icon - Country flags">
              <a:extLst>
                <a:ext uri="{FF2B5EF4-FFF2-40B4-BE49-F238E27FC236}">
                  <a16:creationId xmlns:a16="http://schemas.microsoft.com/office/drawing/2014/main" id="{2290C282-5BC4-E3E0-C0F5-F49B3C64F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053" y="5122321"/>
              <a:ext cx="579478" cy="579478"/>
            </a:xfrm>
            <a:prstGeom prst="ellipse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Vector Country Flag of Hungary - Circle | Vector Countries Flags of the  World">
              <a:extLst>
                <a:ext uri="{FF2B5EF4-FFF2-40B4-BE49-F238E27FC236}">
                  <a16:creationId xmlns:a16="http://schemas.microsoft.com/office/drawing/2014/main" id="{D23A32A3-7CE3-30F3-D133-A9F345EE8B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384" y="5126242"/>
              <a:ext cx="554212" cy="554212"/>
            </a:xfrm>
            <a:prstGeom prst="ellipse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1A99C41E-538F-D49E-4B54-C0FE6EA8964C}"/>
                </a:ext>
              </a:extLst>
            </p:cNvPr>
            <p:cNvSpPr txBox="1"/>
            <p:nvPr/>
          </p:nvSpPr>
          <p:spPr>
            <a:xfrm>
              <a:off x="7298376" y="2825618"/>
              <a:ext cx="22371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dirty="0"/>
                <a:t>32.2</a:t>
              </a: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D5092D72-587A-C1DE-C463-CEF5E5DA5B28}"/>
                </a:ext>
              </a:extLst>
            </p:cNvPr>
            <p:cNvSpPr txBox="1"/>
            <p:nvPr/>
          </p:nvSpPr>
          <p:spPr>
            <a:xfrm>
              <a:off x="7298376" y="3619011"/>
              <a:ext cx="22371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dirty="0"/>
                <a:t>32.1</a:t>
              </a:r>
            </a:p>
          </p:txBody>
        </p:sp>
        <p:pic>
          <p:nvPicPr>
            <p:cNvPr id="18" name="Picture 14" descr="Vector Country Flag of Slovakia - Circle | Vector Countries Flags of the  World">
              <a:extLst>
                <a:ext uri="{FF2B5EF4-FFF2-40B4-BE49-F238E27FC236}">
                  <a16:creationId xmlns:a16="http://schemas.microsoft.com/office/drawing/2014/main" id="{14C68597-389A-5DDC-8BBD-BE68F80B28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2530" y="4384923"/>
              <a:ext cx="526523" cy="526523"/>
            </a:xfrm>
            <a:prstGeom prst="ellipse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C6F2A980-0534-E25B-5686-C79968FD2E8A}"/>
                </a:ext>
              </a:extLst>
            </p:cNvPr>
            <p:cNvSpPr txBox="1"/>
            <p:nvPr/>
          </p:nvSpPr>
          <p:spPr>
            <a:xfrm>
              <a:off x="7298376" y="4412404"/>
              <a:ext cx="22371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dirty="0"/>
                <a:t>31.1</a:t>
              </a: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47D06838-3720-09AA-7278-2B7C984B37FF}"/>
                </a:ext>
              </a:extLst>
            </p:cNvPr>
            <p:cNvSpPr txBox="1"/>
            <p:nvPr/>
          </p:nvSpPr>
          <p:spPr>
            <a:xfrm>
              <a:off x="7298376" y="5205797"/>
              <a:ext cx="22371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dirty="0"/>
                <a:t>28.9</a:t>
              </a:r>
            </a:p>
          </p:txBody>
        </p:sp>
        <p:pic>
          <p:nvPicPr>
            <p:cNvPr id="21" name="Picture 2" descr="Polská vlajka – Wikipedie">
              <a:extLst>
                <a:ext uri="{FF2B5EF4-FFF2-40B4-BE49-F238E27FC236}">
                  <a16:creationId xmlns:a16="http://schemas.microsoft.com/office/drawing/2014/main" id="{BA6E711C-0588-2750-8A44-B9EF54B5C74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636" r="18636"/>
            <a:stretch/>
          </p:blipFill>
          <p:spPr bwMode="auto">
            <a:xfrm>
              <a:off x="688384" y="4315091"/>
              <a:ext cx="554213" cy="554213"/>
            </a:xfrm>
            <a:prstGeom prst="ellipse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Polská vlajka – Wikipedie">
              <a:extLst>
                <a:ext uri="{FF2B5EF4-FFF2-40B4-BE49-F238E27FC236}">
                  <a16:creationId xmlns:a16="http://schemas.microsoft.com/office/drawing/2014/main" id="{64F3AEBE-041E-0AC7-F69A-7CF157086D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636" r="18636"/>
            <a:stretch/>
          </p:blipFill>
          <p:spPr bwMode="auto">
            <a:xfrm>
              <a:off x="5662530" y="3568890"/>
              <a:ext cx="554213" cy="554213"/>
            </a:xfrm>
            <a:prstGeom prst="ellipse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EE4594DA-9628-3B12-2B0B-5E3C7DDAC5D3}"/>
                </a:ext>
              </a:extLst>
            </p:cNvPr>
            <p:cNvSpPr txBox="1"/>
            <p:nvPr/>
          </p:nvSpPr>
          <p:spPr>
            <a:xfrm>
              <a:off x="8811410" y="5234071"/>
              <a:ext cx="32194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cs-CZ" sz="1100" b="1" u="sng" dirty="0"/>
                <a:t>Zdroj</a:t>
              </a:r>
              <a:r>
                <a:rPr lang="cs-CZ" sz="1100" dirty="0"/>
                <a:t>: studie </a:t>
              </a:r>
              <a:r>
                <a:rPr lang="en-GB" sz="1100" dirty="0"/>
                <a:t>Czech Republic Cards and Payments: Opportunities and Risks to 202</a:t>
              </a:r>
              <a:r>
                <a:rPr lang="cs-CZ" sz="1100" dirty="0"/>
                <a:t>6</a:t>
              </a:r>
              <a:endParaRPr lang="en-GB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20451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D5B44D8-1E16-D94D-9BAD-7F118A630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458327"/>
            <a:ext cx="8353424" cy="1535813"/>
          </a:xfrm>
        </p:spPr>
        <p:txBody>
          <a:bodyPr/>
          <a:lstStyle/>
          <a:p>
            <a:r>
              <a:rPr lang="cs-CZ" sz="4800" dirty="0">
                <a:latin typeface="Visa Dialect Bold" pitchFamily="2" charset="-18"/>
              </a:rPr>
              <a:t>81 % zákazníků preferuje digitální platby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6C3743F-5C70-8C48-BABE-0E3AFE6424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sz="3200" dirty="0"/>
              <a:t>Preference zákazníků</a:t>
            </a:r>
            <a:endParaRPr lang="en-US" sz="32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BF56CC3-A365-4909-A066-132EC3B646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1" y="3560852"/>
            <a:ext cx="6140115" cy="1799216"/>
          </a:xfrm>
        </p:spPr>
        <p:txBody>
          <a:bodyPr/>
          <a:lstStyle/>
          <a:p>
            <a:r>
              <a:rPr lang="cs-CZ" sz="3600" b="1" dirty="0">
                <a:solidFill>
                  <a:srgbClr val="FCC015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57 % zákazníků by platilo pouze kartou, pokud by mělo tu možnost</a:t>
            </a:r>
            <a:endParaRPr lang="cs-CZ" dirty="0"/>
          </a:p>
        </p:txBody>
      </p:sp>
      <p:pic>
        <p:nvPicPr>
          <p:cNvPr id="2" name="Obrázek 1" descr="Obsah obrázku osoba, přístroj, Elektronické zařízení, Přenosné komunikační zařízení&#10;&#10;Popis byl vytvořen automaticky">
            <a:extLst>
              <a:ext uri="{FF2B5EF4-FFF2-40B4-BE49-F238E27FC236}">
                <a16:creationId xmlns:a16="http://schemas.microsoft.com/office/drawing/2014/main" id="{8EA75501-9353-F860-DB87-30ECC68386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65520">
            <a:off x="5311730" y="1359574"/>
            <a:ext cx="11768188" cy="624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371B21F-C9D0-BBA7-1052-335D028BBF9B}"/>
              </a:ext>
            </a:extLst>
          </p:cNvPr>
          <p:cNvSpPr txBox="1"/>
          <p:nvPr/>
        </p:nvSpPr>
        <p:spPr>
          <a:xfrm>
            <a:off x="609601" y="5926780"/>
            <a:ext cx="85464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Zdroj</a:t>
            </a: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: https://www.visa.co.uk/small-business-toolkit/articles/digital-transformation-smes.html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isa Dialect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61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23889" y="2248759"/>
            <a:ext cx="10944224" cy="1785104"/>
          </a:xfrm>
        </p:spPr>
        <p:txBody>
          <a:bodyPr/>
          <a:lstStyle/>
          <a:p>
            <a:r>
              <a:rPr lang="cs-CZ" dirty="0"/>
              <a:t>Jitka </a:t>
            </a:r>
            <a:r>
              <a:rPr lang="cs-CZ" dirty="0" err="1"/>
              <a:t>Haubová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23889" y="4183987"/>
            <a:ext cx="10944224" cy="332399"/>
          </a:xfrm>
        </p:spPr>
        <p:txBody>
          <a:bodyPr/>
          <a:lstStyle/>
          <a:p>
            <a:r>
              <a:rPr lang="cs-CZ" dirty="0"/>
              <a:t>Členka představenstva Komerční banky a provozní ředitelka</a:t>
            </a:r>
          </a:p>
        </p:txBody>
      </p:sp>
    </p:spTree>
    <p:extLst>
      <p:ext uri="{BB962C8B-B14F-4D97-AF65-F5344CB8AC3E}">
        <p14:creationId xmlns:p14="http://schemas.microsoft.com/office/powerpoint/2010/main" val="2058189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996E384-C047-E0E9-6822-745109BF7176}"/>
              </a:ext>
            </a:extLst>
          </p:cNvPr>
          <p:cNvSpPr txBox="1">
            <a:spLocks/>
          </p:cNvSpPr>
          <p:nvPr/>
        </p:nvSpPr>
        <p:spPr>
          <a:xfrm>
            <a:off x="289746" y="1797729"/>
            <a:ext cx="7687933" cy="40607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Visa Dialect Regular" pitchFamily="2" charset="0"/>
              <a:buNone/>
              <a:defRPr sz="1600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200"/>
              </a:spcAft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Visa Dialect Regular" pitchFamily="2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0375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Visa Dialect Regular" pitchFamily="2" charset="0"/>
              <a:buChar char="—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2950" indent="-2809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Visa Dialect Regular"/>
              <a:buChar char="—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3463" indent="-290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Visa Dialect Regular"/>
              <a:buChar char="—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isa Dialect Bold" pitchFamily="2" charset="-18"/>
                <a:ea typeface="+mn-ea"/>
                <a:cs typeface="+mn-cs"/>
              </a:rPr>
              <a:t>8 % 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 tolik se zvýší příjmy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isa Dialect Bold" pitchFamily="2" charset="-18"/>
                <a:ea typeface="+mn-ea"/>
                <a:cs typeface="+mn-cs"/>
              </a:rPr>
              <a:t>74 % 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efektivnější fungování</a:t>
            </a: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isa Dialect Bold" pitchFamily="2" charset="-18"/>
                <a:ea typeface="+mn-ea"/>
                <a:cs typeface="+mn-cs"/>
              </a:rPr>
              <a:t>Ø </a:t>
            </a: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isa Dialect Bold" pitchFamily="2" charset="-18"/>
                <a:ea typeface="+mn-ea"/>
                <a:cs typeface="+mn-cs"/>
              </a:rPr>
              <a:t>6 s 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doba bezkontaktní transakce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Visa Dialect Regular" pitchFamily="2" charset="0"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isa Dialect Bold" pitchFamily="2" charset="-18"/>
                <a:ea typeface="+mn-ea"/>
                <a:cs typeface="+mn-cs"/>
              </a:rPr>
              <a:t>65 % 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zákazníci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isa Dialect Regular"/>
                <a:ea typeface="+mn-ea"/>
                <a:cs typeface="+mn-cs"/>
              </a:rPr>
              <a:t>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utrácejí více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isa Dialect Regular"/>
              <a:ea typeface="+mn-ea"/>
              <a:cs typeface="+mn-cs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DFD2E6EA-9371-8A2A-75CB-5C94B7332E35}"/>
              </a:ext>
            </a:extLst>
          </p:cNvPr>
          <p:cNvSpPr txBox="1">
            <a:spLocks/>
          </p:cNvSpPr>
          <p:nvPr/>
        </p:nvSpPr>
        <p:spPr>
          <a:xfrm>
            <a:off x="264695" y="327080"/>
            <a:ext cx="10972800" cy="6204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isa Dialect Semibold"/>
                <a:ea typeface="+mj-ea"/>
                <a:cs typeface="+mj-cs"/>
              </a:rPr>
              <a:t>Výhody přijímání karet pro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isa Dialect Semibold"/>
                <a:ea typeface="+mj-ea"/>
                <a:cs typeface="+mj-cs"/>
              </a:rPr>
              <a:t>obchodníky a SMB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isa Dialect Semibold"/>
              <a:ea typeface="+mj-ea"/>
              <a:cs typeface="+mj-cs"/>
            </a:endParaRPr>
          </a:p>
        </p:txBody>
      </p:sp>
      <p:pic>
        <p:nvPicPr>
          <p:cNvPr id="5" name="Obrázek 4" descr="Obsah obrázku osoba, oblečení, computer, interiér&#10;&#10;Popis byl vytvořen automaticky">
            <a:extLst>
              <a:ext uri="{FF2B5EF4-FFF2-40B4-BE49-F238E27FC236}">
                <a16:creationId xmlns:a16="http://schemas.microsoft.com/office/drawing/2014/main" id="{414AB769-852E-EB79-38E7-54B4C6AB97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1927" y="0"/>
            <a:ext cx="4600074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5F52835-055F-9EBC-DBDF-E67AD08F5AC9}"/>
              </a:ext>
            </a:extLst>
          </p:cNvPr>
          <p:cNvSpPr txBox="1"/>
          <p:nvPr/>
        </p:nvSpPr>
        <p:spPr>
          <a:xfrm>
            <a:off x="289746" y="5950458"/>
            <a:ext cx="85464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Zdroj</a:t>
            </a: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https://www.visa.co.uk/run-your-business/small-business-tools/small-business-digital-transformation.html</a:t>
            </a:r>
            <a:r>
              <a:rPr kumimoji="0" lang="cs-CZ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isa Dialect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779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23889" y="2248759"/>
            <a:ext cx="10944224" cy="1785104"/>
          </a:xfrm>
        </p:spPr>
        <p:txBody>
          <a:bodyPr/>
          <a:lstStyle/>
          <a:p>
            <a:r>
              <a:rPr lang="cs-CZ" dirty="0"/>
              <a:t>Luboš Kastner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23889" y="4183987"/>
            <a:ext cx="10944224" cy="664797"/>
          </a:xfrm>
        </p:spPr>
        <p:txBody>
          <a:bodyPr/>
          <a:lstStyle/>
          <a:p>
            <a:r>
              <a:rPr lang="cs-CZ" dirty="0"/>
              <a:t>Gastronom, zakládající člen Českého gastronomického institutu, člen představenstva Asociace malých a středních podniků a živnostníků ČR</a:t>
            </a:r>
          </a:p>
        </p:txBody>
      </p:sp>
    </p:spTree>
    <p:extLst>
      <p:ext uri="{BB962C8B-B14F-4D97-AF65-F5344CB8AC3E}">
        <p14:creationId xmlns:p14="http://schemas.microsoft.com/office/powerpoint/2010/main" val="2528184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F90A6-A705-5A5B-4221-4F3A3F47F1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03837" y="2816901"/>
            <a:ext cx="6264275" cy="800219"/>
          </a:xfrm>
        </p:spPr>
        <p:txBody>
          <a:bodyPr/>
          <a:lstStyle/>
          <a:p>
            <a:r>
              <a:rPr lang="cs-CZ" dirty="0"/>
              <a:t>Děkujeme… </a:t>
            </a:r>
            <a:endParaRPr lang="en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A3273-D792-DA19-AEED-17F1EA88C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837" y="3712533"/>
            <a:ext cx="6264276" cy="332399"/>
          </a:xfrm>
        </p:spPr>
        <p:txBody>
          <a:bodyPr/>
          <a:lstStyle/>
          <a:p>
            <a:r>
              <a:rPr lang="cs-CZ" dirty="0"/>
              <a:t>…a nyní je prostor na vaše dotazy.</a:t>
            </a:r>
            <a:endParaRPr lang="en-CZ" dirty="0"/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52D99A34-4570-F2AE-5A0D-545A5BA13E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" b="18"/>
          <a:stretch>
            <a:fillRect/>
          </a:stretch>
        </p:blipFill>
        <p:spPr>
          <a:xfrm>
            <a:off x="623888" y="1233721"/>
            <a:ext cx="4392612" cy="43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70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D13C-C980-6656-07DA-C950AD43E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816901"/>
            <a:ext cx="5946245" cy="800219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Aktuální téma</a:t>
            </a:r>
            <a:endParaRPr lang="en-CZ" dirty="0">
              <a:solidFill>
                <a:srgbClr val="FF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6DBC59-AB0B-3B0D-FD8D-16666E847E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3712533"/>
            <a:ext cx="5946245" cy="332399"/>
          </a:xfrm>
        </p:spPr>
        <p:txBody>
          <a:bodyPr/>
          <a:lstStyle/>
          <a:p>
            <a:r>
              <a:rPr lang="cs-CZ" dirty="0" err="1"/>
              <a:t>Only</a:t>
            </a:r>
            <a:r>
              <a:rPr lang="cs-CZ" dirty="0"/>
              <a:t> cash? </a:t>
            </a:r>
            <a:endParaRPr lang="en-CZ" dirty="0"/>
          </a:p>
        </p:txBody>
      </p:sp>
      <p:pic>
        <p:nvPicPr>
          <p:cNvPr id="18" name="Zástupný symbol obrázku 17">
            <a:extLst>
              <a:ext uri="{FF2B5EF4-FFF2-40B4-BE49-F238E27FC236}">
                <a16:creationId xmlns:a16="http://schemas.microsoft.com/office/drawing/2014/main" id="{DF78961E-937C-AC51-C5BD-6B43C66C73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" b="1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3450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D13C-C980-6656-07DA-C950AD43E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816901"/>
            <a:ext cx="5946245" cy="800219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Výhody</a:t>
            </a:r>
            <a:endParaRPr lang="en-CZ" dirty="0">
              <a:solidFill>
                <a:srgbClr val="FF0000"/>
              </a:solidFill>
            </a:endParaRPr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2183D942-FF43-EEFA-FE56-2136BC01D6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" b="16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2835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3D13C-C980-6656-07DA-C950AD43E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816901"/>
            <a:ext cx="5946245" cy="800219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Nevýhody</a:t>
            </a:r>
            <a:endParaRPr lang="en-CZ" dirty="0">
              <a:solidFill>
                <a:srgbClr val="FF0000"/>
              </a:solidFill>
            </a:endParaRPr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0FEDD2E3-0F10-4ABB-205C-E710EC9A8E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" b="16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7603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23889" y="2248759"/>
            <a:ext cx="10944224" cy="1785104"/>
          </a:xfrm>
        </p:spPr>
        <p:txBody>
          <a:bodyPr/>
          <a:lstStyle/>
          <a:p>
            <a:r>
              <a:rPr lang="cs-CZ" dirty="0"/>
              <a:t>Jitka Palatová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23889" y="4183987"/>
            <a:ext cx="10944224" cy="332399"/>
          </a:xfrm>
        </p:spPr>
        <p:txBody>
          <a:bodyPr/>
          <a:lstStyle/>
          <a:p>
            <a:r>
              <a:rPr lang="cs-CZ" dirty="0"/>
              <a:t>Generální ředitelka KB </a:t>
            </a:r>
            <a:r>
              <a:rPr lang="cs-CZ" dirty="0" err="1"/>
              <a:t>SmartPay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0871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objekt grafu 4">
            <a:extLst>
              <a:ext uri="{FF2B5EF4-FFF2-40B4-BE49-F238E27FC236}">
                <a16:creationId xmlns:a16="http://schemas.microsoft.com/office/drawing/2014/main" id="{B038AF0E-0A3D-6313-5904-C50168A0A877}"/>
              </a:ext>
            </a:extLst>
          </p:cNvPr>
          <p:cNvSpPr txBox="1">
            <a:spLocks/>
          </p:cNvSpPr>
          <p:nvPr/>
        </p:nvSpPr>
        <p:spPr>
          <a:xfrm>
            <a:off x="623888" y="1659314"/>
            <a:ext cx="10944222" cy="28397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5000"/>
              <a:buFontTx/>
              <a:buBlip>
                <a:blip r:embed="rId2"/>
              </a:buBlip>
              <a:defRPr sz="24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5000"/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5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5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5000"/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V ČR se koncové ceny pohybují nejčastěji mezi 0,5 – 2 % v závislosti na realizovaném karetním objemu</a:t>
            </a:r>
          </a:p>
          <a:p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O</a:t>
            </a:r>
            <a:r>
              <a:rPr lang="es-ES" dirty="0"/>
              <a:t>dhadujeme, </a:t>
            </a:r>
            <a:r>
              <a:rPr lang="cs-CZ" dirty="0"/>
              <a:t>ž</a:t>
            </a:r>
            <a:r>
              <a:rPr lang="es-ES" dirty="0"/>
              <a:t>e </a:t>
            </a:r>
            <a:r>
              <a:rPr lang="cs-CZ" dirty="0"/>
              <a:t>průměrná vážená</a:t>
            </a:r>
            <a:r>
              <a:rPr lang="es-ES" dirty="0"/>
              <a:t> cena </a:t>
            </a:r>
            <a:r>
              <a:rPr lang="cs-CZ" dirty="0"/>
              <a:t>je</a:t>
            </a:r>
            <a:r>
              <a:rPr lang="es-ES" dirty="0"/>
              <a:t> okolo 1</a:t>
            </a:r>
            <a:r>
              <a:rPr lang="cs-CZ" dirty="0"/>
              <a:t> </a:t>
            </a:r>
            <a:r>
              <a:rPr lang="es-ES" dirty="0"/>
              <a:t>%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Náklady a rizika na platby hotovostí, resp. A2A, obchodníci často opomíjí nebo nevnímají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9" name="Nadpis 3">
            <a:extLst>
              <a:ext uri="{FF2B5EF4-FFF2-40B4-BE49-F238E27FC236}">
                <a16:creationId xmlns:a16="http://schemas.microsoft.com/office/drawing/2014/main" id="{38034600-3D91-EA3F-3FEF-E869FF9CCFC0}"/>
              </a:ext>
            </a:extLst>
          </p:cNvPr>
          <p:cNvSpPr txBox="1">
            <a:spLocks/>
          </p:cNvSpPr>
          <p:nvPr/>
        </p:nvSpPr>
        <p:spPr>
          <a:xfrm>
            <a:off x="623887" y="439318"/>
            <a:ext cx="10944221" cy="369332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 spc="-1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>
                <a:solidFill>
                  <a:srgbClr val="FF0000"/>
                </a:solidFill>
              </a:rPr>
              <a:t>V ČR se koncové ceny pohybují nejčastěji mezi 0,5 – 2 % </a:t>
            </a:r>
          </a:p>
        </p:txBody>
      </p:sp>
    </p:spTree>
    <p:extLst>
      <p:ext uri="{BB962C8B-B14F-4D97-AF65-F5344CB8AC3E}">
        <p14:creationId xmlns:p14="http://schemas.microsoft.com/office/powerpoint/2010/main" val="3687961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A9627A2B-7FB6-4DCA-97EA-CFD5257A7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024" y="1625850"/>
            <a:ext cx="3041146" cy="360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 descr="Ruka držící mobilní telefon s aplikací PayPhone">
            <a:extLst>
              <a:ext uri="{FF2B5EF4-FFF2-40B4-BE49-F238E27FC236}">
                <a16:creationId xmlns:a16="http://schemas.microsoft.com/office/drawing/2014/main" id="{63417E88-CB77-53CB-7BDD-88ADFC73B8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44" b="7669"/>
          <a:stretch/>
        </p:blipFill>
        <p:spPr>
          <a:xfrm>
            <a:off x="7762874" y="2692017"/>
            <a:ext cx="4429125" cy="4165983"/>
          </a:xfrm>
          <a:prstGeom prst="rect">
            <a:avLst/>
          </a:prstGeom>
        </p:spPr>
      </p:pic>
      <p:sp>
        <p:nvSpPr>
          <p:cNvPr id="9" name="Nadpis 3">
            <a:extLst>
              <a:ext uri="{FF2B5EF4-FFF2-40B4-BE49-F238E27FC236}">
                <a16:creationId xmlns:a16="http://schemas.microsoft.com/office/drawing/2014/main" id="{097A4867-6ACA-904C-1D73-830A4085AF80}"/>
              </a:ext>
            </a:extLst>
          </p:cNvPr>
          <p:cNvSpPr txBox="1">
            <a:spLocks/>
          </p:cNvSpPr>
          <p:nvPr/>
        </p:nvSpPr>
        <p:spPr>
          <a:xfrm>
            <a:off x="623887" y="439318"/>
            <a:ext cx="10944221" cy="369332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 spc="-1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>
                <a:solidFill>
                  <a:srgbClr val="FF0000"/>
                </a:solidFill>
              </a:rPr>
              <a:t>Složení poplatku</a:t>
            </a:r>
          </a:p>
        </p:txBody>
      </p:sp>
      <p:sp>
        <p:nvSpPr>
          <p:cNvPr id="10" name="Zástupný objekt grafu 4">
            <a:extLst>
              <a:ext uri="{FF2B5EF4-FFF2-40B4-BE49-F238E27FC236}">
                <a16:creationId xmlns:a16="http://schemas.microsoft.com/office/drawing/2014/main" id="{A903AF4C-EDC3-4097-874E-F6FEBDADF3A1}"/>
              </a:ext>
            </a:extLst>
          </p:cNvPr>
          <p:cNvSpPr txBox="1">
            <a:spLocks/>
          </p:cNvSpPr>
          <p:nvPr/>
        </p:nvSpPr>
        <p:spPr>
          <a:xfrm>
            <a:off x="623887" y="1035931"/>
            <a:ext cx="6230137" cy="28397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15000"/>
              <a:buFontTx/>
              <a:buBlip>
                <a:blip r:embed="rId4"/>
              </a:buBlip>
              <a:defRPr sz="2400" kern="1200" spc="-5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5000"/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5000"/>
              <a:buFontTx/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5000"/>
              <a:buFontTx/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15000"/>
              <a:buFontTx/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latin typeface="Arial"/>
                <a:cs typeface="Arial"/>
              </a:rPr>
              <a:t>M</a:t>
            </a:r>
            <a:r>
              <a:rPr lang="cs-CZ" sz="2000" b="1" dirty="0" err="1">
                <a:latin typeface="Arial"/>
                <a:cs typeface="Arial"/>
              </a:rPr>
              <a:t>arže</a:t>
            </a:r>
            <a:r>
              <a:rPr lang="cs-CZ" sz="2000" b="1" dirty="0">
                <a:latin typeface="Arial"/>
                <a:cs typeface="Arial"/>
              </a:rPr>
              <a:t> pokrývá tyto náklady:</a:t>
            </a:r>
            <a:br>
              <a:rPr lang="cs-CZ" sz="2000" b="1" dirty="0">
                <a:latin typeface="Arial"/>
                <a:cs typeface="Arial"/>
              </a:rPr>
            </a:br>
            <a:endParaRPr lang="en-US" sz="2000" b="1" dirty="0">
              <a:latin typeface="Arial"/>
              <a:cs typeface="Arial"/>
            </a:endParaRPr>
          </a:p>
          <a:p>
            <a:pPr lvl="1">
              <a:spcBef>
                <a:spcPts val="1000"/>
              </a:spcBef>
              <a:buClr>
                <a:schemeClr val="bg2"/>
              </a:buClr>
              <a:buFontTx/>
              <a:buChar char="§"/>
            </a:pPr>
            <a:r>
              <a:rPr lang="cs-CZ" sz="2000" u="sng" spc="-50" dirty="0"/>
              <a:t>Poplatek </a:t>
            </a:r>
            <a:r>
              <a:rPr lang="cs-CZ" sz="2000" u="sng" spc="-50" dirty="0" err="1"/>
              <a:t>vydavate</a:t>
            </a:r>
            <a:r>
              <a:rPr lang="en-US" sz="2000" u="sng" spc="-50" dirty="0" err="1"/>
              <a:t>lské</a:t>
            </a:r>
            <a:r>
              <a:rPr lang="en-US" sz="2000" u="sng" spc="-50" dirty="0"/>
              <a:t> </a:t>
            </a:r>
            <a:r>
              <a:rPr lang="en-US" sz="2000" u="sng" spc="-50" dirty="0" err="1"/>
              <a:t>bance</a:t>
            </a:r>
            <a:r>
              <a:rPr lang="en-US" sz="2000" u="sng" spc="-50" dirty="0"/>
              <a:t> </a:t>
            </a:r>
            <a:r>
              <a:rPr lang="cs-CZ" sz="2000" u="sng" spc="-50" dirty="0"/>
              <a:t>(</a:t>
            </a:r>
            <a:r>
              <a:rPr lang="cs-CZ" sz="2000" u="sng" spc="-50" dirty="0" err="1"/>
              <a:t>interchange</a:t>
            </a:r>
            <a:r>
              <a:rPr lang="cs-CZ" sz="2000" u="sng" spc="-50" dirty="0"/>
              <a:t> </a:t>
            </a:r>
            <a:r>
              <a:rPr lang="cs-CZ" sz="2000" u="sng" spc="-50" dirty="0" err="1"/>
              <a:t>fee</a:t>
            </a:r>
            <a:r>
              <a:rPr lang="cs-CZ" sz="2000" u="sng" spc="-50" dirty="0"/>
              <a:t>) </a:t>
            </a:r>
            <a:endParaRPr lang="en-US" sz="2000" u="sng" spc="-50" dirty="0"/>
          </a:p>
          <a:p>
            <a:pPr lvl="2">
              <a:spcBef>
                <a:spcPts val="1000"/>
              </a:spcBef>
              <a:buClr>
                <a:schemeClr val="bg2"/>
              </a:buClr>
              <a:buFontTx/>
              <a:buChar char="§"/>
            </a:pPr>
            <a:r>
              <a:rPr lang="cs-CZ" sz="2000" spc="-50" dirty="0" err="1">
                <a:latin typeface="+mj-lt"/>
              </a:rPr>
              <a:t>prům</a:t>
            </a:r>
            <a:r>
              <a:rPr lang="cs-CZ" sz="2000" spc="-50" dirty="0">
                <a:latin typeface="+mj-lt"/>
              </a:rPr>
              <a:t>. 0,45 % (0,2 % - 3 % dle karty)</a:t>
            </a:r>
            <a:endParaRPr lang="en-US" sz="2000" spc="-50" dirty="0">
              <a:latin typeface="+mj-lt"/>
            </a:endParaRPr>
          </a:p>
          <a:p>
            <a:pPr lvl="1">
              <a:spcBef>
                <a:spcPts val="1000"/>
              </a:spcBef>
              <a:buClr>
                <a:schemeClr val="bg2"/>
              </a:buClr>
              <a:buFontTx/>
              <a:buChar char="§"/>
            </a:pPr>
            <a:endParaRPr lang="cs-CZ" sz="2000" spc="-50" dirty="0"/>
          </a:p>
          <a:p>
            <a:pPr lvl="1">
              <a:spcBef>
                <a:spcPts val="1000"/>
              </a:spcBef>
              <a:buClr>
                <a:schemeClr val="bg2"/>
              </a:buClr>
              <a:buFontTx/>
              <a:buChar char="§"/>
            </a:pPr>
            <a:r>
              <a:rPr lang="cs-CZ" sz="2000" u="sng" spc="-50" dirty="0"/>
              <a:t>Poplatek karetní asociaci (</a:t>
            </a:r>
            <a:r>
              <a:rPr lang="cs-CZ" sz="2000" u="sng" spc="-50" dirty="0" err="1"/>
              <a:t>scheme</a:t>
            </a:r>
            <a:r>
              <a:rPr lang="cs-CZ" sz="2000" u="sng" spc="-50" dirty="0"/>
              <a:t> </a:t>
            </a:r>
            <a:r>
              <a:rPr lang="cs-CZ" sz="2000" u="sng" spc="-50" dirty="0" err="1"/>
              <a:t>fee</a:t>
            </a:r>
            <a:r>
              <a:rPr lang="cs-CZ" sz="2000" u="sng" spc="-50" dirty="0"/>
              <a:t>)</a:t>
            </a:r>
            <a:endParaRPr lang="en-US" sz="2000" u="sng" spc="-50" dirty="0"/>
          </a:p>
          <a:p>
            <a:pPr lvl="2">
              <a:spcBef>
                <a:spcPts val="1000"/>
              </a:spcBef>
              <a:buClr>
                <a:schemeClr val="bg2"/>
              </a:buClr>
              <a:buFontTx/>
              <a:buChar char="§"/>
            </a:pPr>
            <a:r>
              <a:rPr lang="cs-CZ" sz="2000" spc="-50" dirty="0" err="1">
                <a:latin typeface="+mj-lt"/>
              </a:rPr>
              <a:t>prům</a:t>
            </a:r>
            <a:r>
              <a:rPr lang="cs-CZ" sz="2000" spc="-50" dirty="0">
                <a:latin typeface="+mj-lt"/>
              </a:rPr>
              <a:t>. 0,20 % (0,05 % - 1 % dle karty)</a:t>
            </a:r>
            <a:endParaRPr lang="en-US" sz="2000" spc="-50" dirty="0">
              <a:latin typeface="+mj-lt"/>
            </a:endParaRPr>
          </a:p>
          <a:p>
            <a:pPr lvl="1">
              <a:spcBef>
                <a:spcPts val="1000"/>
              </a:spcBef>
              <a:buClr>
                <a:schemeClr val="bg2"/>
              </a:buClr>
              <a:buFontTx/>
              <a:buChar char="§"/>
            </a:pPr>
            <a:endParaRPr lang="cs-CZ" sz="2000" spc="-50" dirty="0"/>
          </a:p>
          <a:p>
            <a:pPr lvl="1">
              <a:spcBef>
                <a:spcPts val="1000"/>
              </a:spcBef>
              <a:buClr>
                <a:schemeClr val="bg2"/>
              </a:buClr>
              <a:buFontTx/>
              <a:buChar char="§"/>
            </a:pPr>
            <a:r>
              <a:rPr lang="cs-CZ" sz="2000" u="sng" spc="-50" dirty="0"/>
              <a:t>Poplatek za </a:t>
            </a:r>
            <a:r>
              <a:rPr lang="cs-CZ" sz="2000" u="sng" spc="-50" dirty="0" err="1"/>
              <a:t>processing</a:t>
            </a:r>
            <a:r>
              <a:rPr lang="cs-CZ" sz="2000" u="sng" spc="-50" dirty="0"/>
              <a:t> a clearing karetní</a:t>
            </a:r>
            <a:endParaRPr lang="en-US" sz="2000" u="sng" spc="-50" dirty="0"/>
          </a:p>
          <a:p>
            <a:pPr lvl="2">
              <a:spcBef>
                <a:spcPts val="1000"/>
              </a:spcBef>
              <a:buClr>
                <a:schemeClr val="bg2"/>
              </a:buClr>
              <a:buFontTx/>
              <a:buChar char="§"/>
            </a:pPr>
            <a:r>
              <a:rPr lang="cs-CZ" sz="2000" spc="-50" dirty="0">
                <a:latin typeface="+mj-lt"/>
              </a:rPr>
              <a:t>transakce cca 0,5 Kč/transakci</a:t>
            </a:r>
            <a:endParaRPr lang="en-US" sz="2000" spc="-50" dirty="0">
              <a:latin typeface="+mj-lt"/>
            </a:endParaRPr>
          </a:p>
          <a:p>
            <a:pPr lvl="1">
              <a:spcBef>
                <a:spcPts val="1000"/>
              </a:spcBef>
              <a:buClr>
                <a:schemeClr val="bg2"/>
              </a:buClr>
              <a:buFontTx/>
              <a:buChar char="§"/>
            </a:pPr>
            <a:endParaRPr lang="cs-CZ" sz="2000" spc="-50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6464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3">
            <a:extLst>
              <a:ext uri="{FF2B5EF4-FFF2-40B4-BE49-F238E27FC236}">
                <a16:creationId xmlns:a16="http://schemas.microsoft.com/office/drawing/2014/main" id="{38034600-3D91-EA3F-3FEF-E869FF9CCFC0}"/>
              </a:ext>
            </a:extLst>
          </p:cNvPr>
          <p:cNvSpPr txBox="1">
            <a:spLocks/>
          </p:cNvSpPr>
          <p:nvPr/>
        </p:nvSpPr>
        <p:spPr>
          <a:xfrm>
            <a:off x="623889" y="265456"/>
            <a:ext cx="10944221" cy="738664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200" kern="1200" spc="-1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>
                <a:solidFill>
                  <a:srgbClr val="FF0000"/>
                </a:solidFill>
              </a:rPr>
              <a:t>Obliba platby kartou roste</a:t>
            </a:r>
          </a:p>
          <a:p>
            <a:r>
              <a:rPr lang="cs-CZ" sz="2400" dirty="0">
                <a:solidFill>
                  <a:srgbClr val="FF0000"/>
                </a:solidFill>
              </a:rPr>
              <a:t>Vývoj v gastro segmentu 2021 - 2023</a:t>
            </a:r>
          </a:p>
        </p:txBody>
      </p:sp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CCD11917-8A94-7ED6-76C1-092E146B96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8198676"/>
              </p:ext>
            </p:extLst>
          </p:nvPr>
        </p:nvGraphicFramePr>
        <p:xfrm>
          <a:off x="1804947" y="1957641"/>
          <a:ext cx="7999012" cy="273744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405022">
                  <a:extLst>
                    <a:ext uri="{9D8B030D-6E8A-4147-A177-3AD203B41FA5}">
                      <a16:colId xmlns:a16="http://schemas.microsoft.com/office/drawing/2014/main" val="3935410153"/>
                    </a:ext>
                  </a:extLst>
                </a:gridCol>
                <a:gridCol w="3593990">
                  <a:extLst>
                    <a:ext uri="{9D8B030D-6E8A-4147-A177-3AD203B41FA5}">
                      <a16:colId xmlns:a16="http://schemas.microsoft.com/office/drawing/2014/main" val="1417613579"/>
                    </a:ext>
                  </a:extLst>
                </a:gridCol>
              </a:tblGrid>
              <a:tr h="597900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effectLst/>
                          <a:latin typeface="+mj-lt"/>
                          <a:ea typeface="Verdana" panose="020B0604030504040204" pitchFamily="34" charset="0"/>
                        </a:rPr>
                        <a:t>Mes MCC 5812</a:t>
                      </a:r>
                      <a:r>
                        <a:rPr lang="cs-CZ" sz="2000" b="1" dirty="0">
                          <a:effectLst/>
                          <a:latin typeface="+mj-lt"/>
                          <a:ea typeface="Verdana" panose="020B0604030504040204" pitchFamily="34" charset="0"/>
                        </a:rPr>
                        <a:t> Gastro</a:t>
                      </a:r>
                    </a:p>
                  </a:txBody>
                  <a:tcPr marL="0" marR="0"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+mn-cs"/>
                        </a:rPr>
                        <a:t>2021</a:t>
                      </a:r>
                      <a:r>
                        <a:rPr lang="cs-CZ" sz="20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+mn-cs"/>
                        </a:rPr>
                        <a:t> </a:t>
                      </a:r>
                      <a:r>
                        <a:rPr lang="es-ES" sz="20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+mn-cs"/>
                        </a:rPr>
                        <a:t>-</a:t>
                      </a:r>
                      <a:r>
                        <a:rPr lang="cs-CZ" sz="20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+mn-cs"/>
                        </a:rPr>
                        <a:t> </a:t>
                      </a:r>
                      <a:r>
                        <a:rPr lang="es-ES" sz="20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+mn-cs"/>
                        </a:rPr>
                        <a:t>2023 n</a:t>
                      </a:r>
                      <a:r>
                        <a:rPr lang="cs-CZ" sz="20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+mn-cs"/>
                        </a:rPr>
                        <a:t>á</a:t>
                      </a:r>
                      <a:r>
                        <a:rPr lang="es-ES" sz="2000" b="1" kern="1200" noProof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  <a:cs typeface="+mn-cs"/>
                        </a:rPr>
                        <a:t>růst v %</a:t>
                      </a:r>
                      <a:endParaRPr lang="cs-CZ" sz="2000" b="1" kern="1200" noProof="0" dirty="0">
                        <a:solidFill>
                          <a:schemeClr val="tx1"/>
                        </a:solidFill>
                        <a:effectLst/>
                        <a:latin typeface="+mj-lt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0" marR="0"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0070105"/>
                  </a:ext>
                </a:extLst>
              </a:tr>
              <a:tr h="427909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effectLst/>
                          <a:latin typeface="+mj-lt"/>
                          <a:ea typeface="Verdana" panose="020B0604030504040204" pitchFamily="34" charset="0"/>
                        </a:rPr>
                        <a:t>Počty provozoven</a:t>
                      </a:r>
                      <a:endParaRPr lang="cs-CZ" sz="2000" b="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0" marR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  <a:latin typeface="+mj-lt"/>
                          <a:ea typeface="Verdana" panose="020B0604030504040204" pitchFamily="34" charset="0"/>
                        </a:rPr>
                        <a:t>+ 13,4</a:t>
                      </a:r>
                      <a:r>
                        <a:rPr lang="cs-CZ" sz="2000" dirty="0">
                          <a:effectLst/>
                          <a:latin typeface="+mj-lt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s-ES" sz="2000" dirty="0">
                          <a:effectLst/>
                          <a:latin typeface="+mj-lt"/>
                          <a:ea typeface="Verdana" panose="020B0604030504040204" pitchFamily="34" charset="0"/>
                        </a:rPr>
                        <a:t>%</a:t>
                      </a:r>
                      <a:endParaRPr lang="cs-CZ" sz="20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0" marR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527883"/>
                  </a:ext>
                </a:extLst>
              </a:tr>
              <a:tr h="427909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effectLst/>
                          <a:latin typeface="+mj-lt"/>
                          <a:ea typeface="Verdana" panose="020B0604030504040204" pitchFamily="34" charset="0"/>
                        </a:rPr>
                        <a:t>Obrat</a:t>
                      </a:r>
                      <a:endParaRPr lang="cs-CZ" sz="2000" b="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0" marR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  <a:latin typeface="+mj-lt"/>
                          <a:ea typeface="Verdana" panose="020B0604030504040204" pitchFamily="34" charset="0"/>
                        </a:rPr>
                        <a:t>+ 75,9</a:t>
                      </a:r>
                      <a:r>
                        <a:rPr lang="cs-CZ" sz="2000" dirty="0">
                          <a:effectLst/>
                          <a:latin typeface="+mj-lt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s-ES" sz="2000" dirty="0">
                          <a:effectLst/>
                          <a:latin typeface="+mj-lt"/>
                          <a:ea typeface="Verdana" panose="020B0604030504040204" pitchFamily="34" charset="0"/>
                        </a:rPr>
                        <a:t>%</a:t>
                      </a:r>
                      <a:endParaRPr lang="cs-CZ" sz="20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0" marR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929912"/>
                  </a:ext>
                </a:extLst>
              </a:tr>
              <a:tr h="427909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effectLst/>
                          <a:latin typeface="+mj-lt"/>
                          <a:ea typeface="Verdana" panose="020B0604030504040204" pitchFamily="34" charset="0"/>
                        </a:rPr>
                        <a:t>Počet transakcí</a:t>
                      </a:r>
                      <a:endParaRPr lang="cs-CZ" sz="2000" b="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0" marR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  <a:latin typeface="+mj-lt"/>
                          <a:ea typeface="Verdana" panose="020B0604030504040204" pitchFamily="34" charset="0"/>
                        </a:rPr>
                        <a:t>+ 57,7</a:t>
                      </a:r>
                      <a:r>
                        <a:rPr lang="cs-CZ" sz="2000" dirty="0">
                          <a:effectLst/>
                          <a:latin typeface="+mj-lt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s-ES" sz="2000" dirty="0">
                          <a:effectLst/>
                          <a:latin typeface="+mj-lt"/>
                          <a:ea typeface="Verdana" panose="020B0604030504040204" pitchFamily="34" charset="0"/>
                        </a:rPr>
                        <a:t>%</a:t>
                      </a:r>
                      <a:endParaRPr lang="cs-CZ" sz="20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0" marR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3900685"/>
                  </a:ext>
                </a:extLst>
              </a:tr>
              <a:tr h="427909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effectLst/>
                          <a:latin typeface="+mj-lt"/>
                          <a:ea typeface="Verdana" panose="020B0604030504040204" pitchFamily="34" charset="0"/>
                        </a:rPr>
                        <a:t>Průměrn</a:t>
                      </a:r>
                      <a:r>
                        <a:rPr lang="cs-CZ" sz="2000" b="0" dirty="0">
                          <a:effectLst/>
                          <a:latin typeface="+mj-lt"/>
                          <a:ea typeface="Verdana" panose="020B0604030504040204" pitchFamily="34" charset="0"/>
                        </a:rPr>
                        <a:t>á</a:t>
                      </a:r>
                      <a:r>
                        <a:rPr lang="es-ES" sz="2000" b="0" dirty="0">
                          <a:effectLst/>
                          <a:latin typeface="+mj-lt"/>
                          <a:ea typeface="Verdana" panose="020B0604030504040204" pitchFamily="34" charset="0"/>
                        </a:rPr>
                        <a:t> transakce</a:t>
                      </a:r>
                      <a:endParaRPr lang="cs-CZ" sz="2000" b="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0" marR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effectLst/>
                          <a:latin typeface="+mj-lt"/>
                          <a:ea typeface="Verdana" panose="020B0604030504040204" pitchFamily="34" charset="0"/>
                        </a:rPr>
                        <a:t>+ 11,6</a:t>
                      </a:r>
                      <a:r>
                        <a:rPr lang="cs-CZ" sz="2000" dirty="0">
                          <a:effectLst/>
                          <a:latin typeface="+mj-lt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s-ES" sz="2000" dirty="0">
                          <a:effectLst/>
                          <a:latin typeface="+mj-lt"/>
                          <a:ea typeface="Verdana" panose="020B0604030504040204" pitchFamily="34" charset="0"/>
                        </a:rPr>
                        <a:t>%</a:t>
                      </a:r>
                      <a:endParaRPr lang="cs-CZ" sz="2000" dirty="0">
                        <a:effectLst/>
                        <a:latin typeface="+mj-lt"/>
                        <a:ea typeface="Verdana" panose="020B0604030504040204" pitchFamily="34" charset="0"/>
                      </a:endParaRPr>
                    </a:p>
                  </a:txBody>
                  <a:tcPr marL="0" marR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8091036"/>
                  </a:ext>
                </a:extLst>
              </a:tr>
              <a:tr h="427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i="1" dirty="0">
                          <a:effectLst/>
                          <a:latin typeface="+mj-lt"/>
                        </a:rPr>
                        <a:t>Data KBSP, 2023</a:t>
                      </a:r>
                    </a:p>
                  </a:txBody>
                  <a:tcPr marL="0" marR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2000" i="1" dirty="0">
                        <a:latin typeface="+mj-lt"/>
                      </a:endParaRPr>
                    </a:p>
                  </a:txBody>
                  <a:tcPr marL="0" marR="0"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4379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34643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B">
      <a:dk1>
        <a:sysClr val="windowText" lastClr="000000"/>
      </a:dk1>
      <a:lt1>
        <a:srgbClr val="FFFFFF"/>
      </a:lt1>
      <a:dk2>
        <a:srgbClr val="717171"/>
      </a:dk2>
      <a:lt2>
        <a:srgbClr val="FFFFFF"/>
      </a:lt2>
      <a:accent1>
        <a:srgbClr val="454545"/>
      </a:accent1>
      <a:accent2>
        <a:srgbClr val="E9041E"/>
      </a:accent2>
      <a:accent3>
        <a:srgbClr val="267C29"/>
      </a:accent3>
      <a:accent4>
        <a:srgbClr val="FBCD53"/>
      </a:accent4>
      <a:accent5>
        <a:srgbClr val="0AD8A1"/>
      </a:accent5>
      <a:accent6>
        <a:srgbClr val="AAD809"/>
      </a:accent6>
      <a:hlink>
        <a:srgbClr val="007AFF"/>
      </a:hlink>
      <a:folHlink>
        <a:srgbClr val="A100D8"/>
      </a:folHlink>
    </a:clrScheme>
    <a:fontScheme name="Source Sans Pro">
      <a:majorFont>
        <a:latin typeface="Source Sans Pro SemiBold"/>
        <a:ea typeface=""/>
        <a:cs typeface=""/>
      </a:majorFont>
      <a:minorFont>
        <a:latin typeface="Source Sans Pro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F08B10AE-1395-466D-BEF9-417897549570}" vid="{292EE392-4D39-4077-852E-BAAEF1E4CC6E}"/>
    </a:ext>
  </a:extLst>
</a:theme>
</file>

<file path=ppt/theme/theme2.xml><?xml version="1.0" encoding="utf-8"?>
<a:theme xmlns:a="http://schemas.openxmlformats.org/drawingml/2006/main" name="Visa Theme">
  <a:themeElements>
    <a:clrScheme name="Visa 2021">
      <a:dk1>
        <a:srgbClr val="000000"/>
      </a:dk1>
      <a:lt1>
        <a:srgbClr val="FFFFFF"/>
      </a:lt1>
      <a:dk2>
        <a:srgbClr val="F0F0F0"/>
      </a:dk2>
      <a:lt2>
        <a:srgbClr val="96918D"/>
      </a:lt2>
      <a:accent1>
        <a:srgbClr val="1434CB"/>
      </a:accent1>
      <a:accent2>
        <a:srgbClr val="FCC015"/>
      </a:accent2>
      <a:accent3>
        <a:srgbClr val="021E4C"/>
      </a:accent3>
      <a:accent4>
        <a:srgbClr val="2B94F5"/>
      </a:accent4>
      <a:accent5>
        <a:srgbClr val="96A6F4"/>
      </a:accent5>
      <a:accent6>
        <a:srgbClr val="CAD2F9"/>
      </a:accent6>
      <a:hlink>
        <a:srgbClr val="F7A105"/>
      </a:hlink>
      <a:folHlink>
        <a:srgbClr val="BFBFBF"/>
      </a:folHlink>
    </a:clrScheme>
    <a:fontScheme name="Visa Dialect">
      <a:majorFont>
        <a:latin typeface="Visa Dialect Semibold"/>
        <a:ea typeface=""/>
        <a:cs typeface=""/>
      </a:majorFont>
      <a:minorFont>
        <a:latin typeface="Visa Dialect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Visa Blue">
      <a:srgbClr val="1434CB"/>
    </a:custClr>
    <a:custClr name="Visa Yellow">
      <a:srgbClr val="FCC015"/>
    </a:custClr>
    <a:custClr name="Visa Dark Blue">
      <a:srgbClr val="021E4C"/>
    </a:custClr>
    <a:custClr name="Ocean Blue">
      <a:srgbClr val="2B94F5"/>
    </a:custClr>
    <a:custClr name="Visa Blue 40%">
      <a:srgbClr val="97A7F5"/>
    </a:custClr>
    <a:custClr name="Visa Blue 20%">
      <a:srgbClr val="CBD3FA"/>
    </a:custClr>
    <a:custClr name="Orange">
      <a:srgbClr val="F7A105"/>
    </a:custClr>
    <a:custClr name="Light Gray">
      <a:srgbClr val="C0BDBB"/>
    </a:custClr>
    <a:custClr name="blank">
      <a:srgbClr val="FFFFFF"/>
    </a:custClr>
    <a:custClr name="blank">
      <a:srgbClr val="FFFFFF"/>
    </a:custClr>
    <a:custClr name="Visa Blue">
      <a:srgbClr val="1434CB"/>
    </a:custClr>
    <a:custClr name="Visa Blue 60%">
      <a:srgbClr val="627BF0"/>
    </a:custClr>
    <a:custClr name="Visa Blue 40%">
      <a:srgbClr val="97A7F5"/>
    </a:custClr>
    <a:custClr name="Visa Blue 20%">
      <a:srgbClr val="CBD3FA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Visa Theme" id="{E773EBA2-E5CE-4121-B212-7D7E3DA2460C}" vid="{74B0AE16-B17A-4447-B689-37631B2F783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1011</TotalTime>
  <Words>809</Words>
  <Application>Microsoft Office PowerPoint</Application>
  <PresentationFormat>Širokoúhlá obrazovka</PresentationFormat>
  <Paragraphs>121</Paragraphs>
  <Slides>22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22</vt:i4>
      </vt:variant>
    </vt:vector>
  </HeadingPairs>
  <TitlesOfParts>
    <vt:vector size="33" baseType="lpstr">
      <vt:lpstr>Arial</vt:lpstr>
      <vt:lpstr>Calibri</vt:lpstr>
      <vt:lpstr>Source Sans Pro</vt:lpstr>
      <vt:lpstr>Source Sans Pro SemiBold</vt:lpstr>
      <vt:lpstr>Visa Dialect Bold</vt:lpstr>
      <vt:lpstr>Visa Dialect Medium</vt:lpstr>
      <vt:lpstr>Visa Dialect Regular</vt:lpstr>
      <vt:lpstr>Visa Dialect Semibold</vt:lpstr>
      <vt:lpstr>Wingdings</vt:lpstr>
      <vt:lpstr>Motiv Office</vt:lpstr>
      <vt:lpstr>Visa Theme</vt:lpstr>
      <vt:lpstr>Cash vs bezhotovost</vt:lpstr>
      <vt:lpstr>Jitka Haubová</vt:lpstr>
      <vt:lpstr>Aktuální téma</vt:lpstr>
      <vt:lpstr>Výhody</vt:lpstr>
      <vt:lpstr>Nevýhody</vt:lpstr>
      <vt:lpstr>Jitka Palatová</vt:lpstr>
      <vt:lpstr>Prezentace aplikace PowerPoint</vt:lpstr>
      <vt:lpstr>Prezentace aplikace PowerPoint</vt:lpstr>
      <vt:lpstr>Prezentace aplikace PowerPoint</vt:lpstr>
      <vt:lpstr>Česko platí kartou  –  terminál na rok zdarma</vt:lpstr>
      <vt:lpstr>Průzkum KB SmartPay 2023 </vt:lpstr>
      <vt:lpstr>Průzkum KB SmartPay 2023 </vt:lpstr>
      <vt:lpstr>Průzkum KB SmartPay 2023 </vt:lpstr>
      <vt:lpstr>Průzkum KB SmartPay 2023 </vt:lpstr>
      <vt:lpstr>Průzkum KB SmartPay 2023 </vt:lpstr>
      <vt:lpstr>Průzkum KB SmartPay 2023 </vt:lpstr>
      <vt:lpstr>Petr Polák </vt:lpstr>
      <vt:lpstr>Prezentace aplikace PowerPoint</vt:lpstr>
      <vt:lpstr>81 % zákazníků preferuje digitální platby</vt:lpstr>
      <vt:lpstr>Prezentace aplikace PowerPoint</vt:lpstr>
      <vt:lpstr>Luboš Kastner </vt:lpstr>
      <vt:lpstr>Děkujeme…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Lukas Pitter</dc:creator>
  <cp:lastModifiedBy>Petra Kopecká</cp:lastModifiedBy>
  <cp:revision>38</cp:revision>
  <dcterms:created xsi:type="dcterms:W3CDTF">2023-06-13T14:28:01Z</dcterms:created>
  <dcterms:modified xsi:type="dcterms:W3CDTF">2023-07-26T06:54:35Z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76d9757-80ae-4c87-b4d7-9ffa7a0710d0_Enabled">
    <vt:lpwstr>true</vt:lpwstr>
  </property>
  <property fmtid="{D5CDD505-2E9C-101B-9397-08002B2CF9AE}" pid="3" name="MSIP_Label_076d9757-80ae-4c87-b4d7-9ffa7a0710d0_SetDate">
    <vt:lpwstr>2023-07-25T20:29:48Z</vt:lpwstr>
  </property>
  <property fmtid="{D5CDD505-2E9C-101B-9397-08002B2CF9AE}" pid="4" name="MSIP_Label_076d9757-80ae-4c87-b4d7-9ffa7a0710d0_Method">
    <vt:lpwstr>Standard</vt:lpwstr>
  </property>
  <property fmtid="{D5CDD505-2E9C-101B-9397-08002B2CF9AE}" pid="5" name="MSIP_Label_076d9757-80ae-4c87-b4d7-9ffa7a0710d0_Name">
    <vt:lpwstr>C1 - Internal</vt:lpwstr>
  </property>
  <property fmtid="{D5CDD505-2E9C-101B-9397-08002B2CF9AE}" pid="6" name="MSIP_Label_076d9757-80ae-4c87-b4d7-9ffa7a0710d0_SiteId">
    <vt:lpwstr>c79e7c80-cff5-4503-b468-3702cea89272</vt:lpwstr>
  </property>
  <property fmtid="{D5CDD505-2E9C-101B-9397-08002B2CF9AE}" pid="7" name="MSIP_Label_076d9757-80ae-4c87-b4d7-9ffa7a0710d0_ActionId">
    <vt:lpwstr>eb6edd75-8990-4914-9c37-767a120faa8e</vt:lpwstr>
  </property>
  <property fmtid="{D5CDD505-2E9C-101B-9397-08002B2CF9AE}" pid="8" name="MSIP_Label_076d9757-80ae-4c87-b4d7-9ffa7a0710d0_ContentBits">
    <vt:lpwstr>0</vt:lpwstr>
  </property>
  <property fmtid="{D5CDD505-2E9C-101B-9397-08002B2CF9AE}" pid="9" name="Kod_Duvernosti">
    <vt:lpwstr>KB_C1_INTERNAL_992521</vt:lpwstr>
  </property>
</Properties>
</file>